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2278961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12278961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227896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1227896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227896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227896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40517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2040517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040517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2040517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40517f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040517f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22789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22789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227896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227896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22789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22789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227896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227896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1227896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1227896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227896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227896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1227896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1227896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227896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227896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Сайт-метапоисковик авиабилетов “FCS-Air”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Авторы работы : Н.А. Литвинов 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М.Ю. Никитин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С.О. Комаров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: В.С. Тарасов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0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Пользовательский интерфейс: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Страничка пользователя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175" y="1137462"/>
            <a:ext cx="6117650" cy="34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38600" y="12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интерфейс: </a:t>
            </a:r>
            <a:endParaRPr sz="302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Аутентификация и регистрации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0" y="1293800"/>
            <a:ext cx="44578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50" y="1293800"/>
            <a:ext cx="4383749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интерфейс: 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Поиск билетов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800"/>
            <a:ext cx="55626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700" y="858625"/>
            <a:ext cx="2337950" cy="40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Пример перехода на сайт агентства: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525" y="1443850"/>
            <a:ext cx="4582774" cy="283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75" y="1765975"/>
            <a:ext cx="3966875" cy="2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Проанализированы аналоги;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 Frontend и Backend сайта;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Разработана система фильтров;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Разработана серверная часть;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 сайт.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Сайт-метапоисковик авиабилетов “FCS-Air”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11700" y="298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Авторы работы : Н.А. Литвинов 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М.Ю. Никитин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С.О. Комаров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2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: В.С. Тарасов</a:t>
            </a:r>
            <a:endParaRPr sz="2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b="1"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сайта-метапоисковика для поиска авиабилетов.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 требуется:</a:t>
            </a:r>
            <a:endParaRPr b="1" sz="2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72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аналогичные сервисы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сайта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Выбрать средства разработки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сайт.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Основная функциональность сайта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Обширный поиск авиабилетов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информации о рейсе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билетов в избранное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Переход на агентства для покупки билетов.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Обзор аналогов:</a:t>
            </a:r>
            <a:endParaRPr b="1"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5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skyscanner.ru</a:t>
            </a:r>
            <a:endParaRPr b="1" sz="35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24000"/>
            <a:ext cx="85206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ru" sz="60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Достоинства:</a:t>
            </a:r>
            <a:endParaRPr b="1" sz="600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Простой и понятный интерфейс 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Многофункциональность различных модулей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Переносимость на различные платформы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Недостатки:</a:t>
            </a:r>
            <a:endParaRPr b="1" sz="600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все алгоритмы оптимизированы, что сказывается на работоспособности сайта 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Некоторые фильтры ничего не дают при поиске билетов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Мало агентств с которыми работает сайт</a:t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750" y="0"/>
            <a:ext cx="3812250" cy="30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ru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Обзор аналогов:</a:t>
            </a:r>
            <a:endParaRPr b="1"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ru" sz="3300">
                <a:latin typeface="Times New Roman"/>
                <a:ea typeface="Times New Roman"/>
                <a:cs typeface="Times New Roman"/>
                <a:sym typeface="Times New Roman"/>
              </a:rPr>
              <a:t>Travel.yandex.ru - Яндекс.Путешествия</a:t>
            </a:r>
            <a:endParaRPr b="1" sz="33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09900"/>
            <a:ext cx="85206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5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Достоинства: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Простой и понятный интерфейс</a:t>
            </a:r>
            <a:r>
              <a:rPr lang="ru">
                <a:solidFill>
                  <a:schemeClr val="dk1"/>
                </a:solidFill>
              </a:rPr>
              <a:t>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Многофункциональный интерфейс</a:t>
            </a:r>
            <a:r>
              <a:rPr lang="ru">
                <a:solidFill>
                  <a:schemeClr val="dk1"/>
                </a:solidFill>
              </a:rPr>
              <a:t>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Покупка билетов на различные виды транспорта.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Недостатки: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Множество жалоб от реальных пользователей</a:t>
            </a:r>
            <a:r>
              <a:rPr lang="ru">
                <a:solidFill>
                  <a:schemeClr val="dk1"/>
                </a:solidFill>
              </a:rPr>
              <a:t>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Недосказанность о различных акциях</a:t>
            </a:r>
            <a:r>
              <a:rPr lang="ru">
                <a:solidFill>
                  <a:schemeClr val="dk1"/>
                </a:solidFill>
              </a:rPr>
              <a:t>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ru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Обман пользователей.</a:t>
            </a:r>
            <a:endParaRPr b="1" sz="175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275" y="2272550"/>
            <a:ext cx="3554725" cy="28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ru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Языки: Python, JavaScript, CSS, HTML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7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IDE : Visual Studio, </a:t>
            </a:r>
            <a:r>
              <a:rPr lang="ru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PyCharm, Django, Webstorm</a:t>
            </a:r>
            <a:r>
              <a:rPr lang="ru">
                <a:solidFill>
                  <a:schemeClr val="dk1"/>
                </a:solidFill>
              </a:rPr>
              <a:t>;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700"/>
              <a:buFont typeface="Times New Roman"/>
              <a:buChar char="●"/>
            </a:pPr>
            <a:r>
              <a:rPr lang="ru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БД - PostgreSQL.</a:t>
            </a:r>
            <a:endParaRPr sz="27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Use-case диаграмма пользователя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316380"/>
            <a:ext cx="5562600" cy="3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8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00" y="809300"/>
            <a:ext cx="6636125" cy="41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4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интерфейс: </a:t>
            </a:r>
            <a:endParaRPr sz="282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Главная страница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25" y="1152475"/>
            <a:ext cx="64989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