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9010313" cy="1069340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2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20" y="84"/>
      </p:cViewPr>
      <p:guideLst>
        <p:guide orient="horz" pos="4072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11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5776" y="3314954"/>
            <a:ext cx="161587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51548" y="5988305"/>
            <a:ext cx="1330721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0517" y="2459483"/>
            <a:ext cx="82694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790309" y="2459483"/>
            <a:ext cx="82694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0517" y="427736"/>
            <a:ext cx="17109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0517" y="2459483"/>
            <a:ext cx="17109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63510" y="9944862"/>
            <a:ext cx="60832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50515" y="9944862"/>
            <a:ext cx="43723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687425" y="9944862"/>
            <a:ext cx="43723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12727">
        <a:defRPr>
          <a:latin typeface="+mn-lt"/>
          <a:ea typeface="+mn-ea"/>
          <a:cs typeface="+mn-cs"/>
        </a:defRPr>
      </a:lvl2pPr>
      <a:lvl3pPr marL="1625455">
        <a:defRPr>
          <a:latin typeface="+mn-lt"/>
          <a:ea typeface="+mn-ea"/>
          <a:cs typeface="+mn-cs"/>
        </a:defRPr>
      </a:lvl3pPr>
      <a:lvl4pPr marL="2438182">
        <a:defRPr>
          <a:latin typeface="+mn-lt"/>
          <a:ea typeface="+mn-ea"/>
          <a:cs typeface="+mn-cs"/>
        </a:defRPr>
      </a:lvl4pPr>
      <a:lvl5pPr marL="3250907">
        <a:defRPr>
          <a:latin typeface="+mn-lt"/>
          <a:ea typeface="+mn-ea"/>
          <a:cs typeface="+mn-cs"/>
        </a:defRPr>
      </a:lvl5pPr>
      <a:lvl6pPr marL="4063634">
        <a:defRPr>
          <a:latin typeface="+mn-lt"/>
          <a:ea typeface="+mn-ea"/>
          <a:cs typeface="+mn-cs"/>
        </a:defRPr>
      </a:lvl6pPr>
      <a:lvl7pPr marL="4876361">
        <a:defRPr>
          <a:latin typeface="+mn-lt"/>
          <a:ea typeface="+mn-ea"/>
          <a:cs typeface="+mn-cs"/>
        </a:defRPr>
      </a:lvl7pPr>
      <a:lvl8pPr marL="5689089">
        <a:defRPr>
          <a:latin typeface="+mn-lt"/>
          <a:ea typeface="+mn-ea"/>
          <a:cs typeface="+mn-cs"/>
        </a:defRPr>
      </a:lvl8pPr>
      <a:lvl9pPr marL="650181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12727">
        <a:defRPr>
          <a:latin typeface="+mn-lt"/>
          <a:ea typeface="+mn-ea"/>
          <a:cs typeface="+mn-cs"/>
        </a:defRPr>
      </a:lvl2pPr>
      <a:lvl3pPr marL="1625455">
        <a:defRPr>
          <a:latin typeface="+mn-lt"/>
          <a:ea typeface="+mn-ea"/>
          <a:cs typeface="+mn-cs"/>
        </a:defRPr>
      </a:lvl3pPr>
      <a:lvl4pPr marL="2438182">
        <a:defRPr>
          <a:latin typeface="+mn-lt"/>
          <a:ea typeface="+mn-ea"/>
          <a:cs typeface="+mn-cs"/>
        </a:defRPr>
      </a:lvl4pPr>
      <a:lvl5pPr marL="3250907">
        <a:defRPr>
          <a:latin typeface="+mn-lt"/>
          <a:ea typeface="+mn-ea"/>
          <a:cs typeface="+mn-cs"/>
        </a:defRPr>
      </a:lvl5pPr>
      <a:lvl6pPr marL="4063634">
        <a:defRPr>
          <a:latin typeface="+mn-lt"/>
          <a:ea typeface="+mn-ea"/>
          <a:cs typeface="+mn-cs"/>
        </a:defRPr>
      </a:lvl6pPr>
      <a:lvl7pPr marL="4876361">
        <a:defRPr>
          <a:latin typeface="+mn-lt"/>
          <a:ea typeface="+mn-ea"/>
          <a:cs typeface="+mn-cs"/>
        </a:defRPr>
      </a:lvl7pPr>
      <a:lvl8pPr marL="5689089">
        <a:defRPr>
          <a:latin typeface="+mn-lt"/>
          <a:ea typeface="+mn-ea"/>
          <a:cs typeface="+mn-cs"/>
        </a:defRPr>
      </a:lvl8pPr>
      <a:lvl9pPr marL="650181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99"/>
            <a:ext cx="19007829" cy="1069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99"/>
            <a:ext cx="19007829" cy="1069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99"/>
            <a:ext cx="19007829" cy="1069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99"/>
            <a:ext cx="19007829" cy="1069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99"/>
            <a:ext cx="19007829" cy="1069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99"/>
            <a:ext cx="19007829" cy="1069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99"/>
            <a:ext cx="19007829" cy="1069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Office PowerPoint</Application>
  <PresentationFormat>Произвольный</PresentationFormat>
  <Paragraphs>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Online2PDF.com</dc:creator>
  <cp:lastModifiedBy>des7ruct1on</cp:lastModifiedBy>
  <cp:revision>2</cp:revision>
  <dcterms:created xsi:type="dcterms:W3CDTF">2025-05-22T00:04:34Z</dcterms:created>
  <dcterms:modified xsi:type="dcterms:W3CDTF">2025-05-21T22:10:52Z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LastSaved">
    <vt:filetime>2025-05-21T00:00:00Z</vt:filetime>
  </property>
</Properties>
</file>