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58" r:id="rId3"/>
    <p:sldId id="259" r:id="rId4"/>
    <p:sldId id="260" r:id="rId5"/>
    <p:sldId id="261" r:id="rId6"/>
    <p:sldId id="262" r:id="rId7"/>
    <p:sldId id="269" r:id="rId8"/>
    <p:sldId id="270" r:id="rId9"/>
    <p:sldId id="271" r:id="rId10"/>
    <p:sldId id="275" r:id="rId11"/>
    <p:sldId id="263" r:id="rId12"/>
    <p:sldId id="267" r:id="rId13"/>
    <p:sldId id="272" r:id="rId14"/>
    <p:sldId id="265" r:id="rId15"/>
    <p:sldId id="273" r:id="rId16"/>
    <p:sldId id="274" r:id="rId17"/>
    <p:sldId id="268" r:id="rId18"/>
    <p:sldId id="264"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96" d="100"/>
          <a:sy n="96" d="100"/>
        </p:scale>
        <p:origin x="101" y="8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FBD4FCD1-BD1D-42E7-BDA2-DEAB12E1B768}"/>
    <pc:docChg chg="modSld">
      <pc:chgData name="Uwe Ricken" userId="f02567aecbed924b" providerId="LiveId" clId="{FBD4FCD1-BD1D-42E7-BDA2-DEAB12E1B768}" dt="2020-09-29T06:20:21.125" v="0" actId="790"/>
      <pc:docMkLst>
        <pc:docMk/>
      </pc:docMkLst>
      <pc:sldChg chg="modSp">
        <pc:chgData name="Uwe Ricken" userId="f02567aecbed924b" providerId="LiveId" clId="{FBD4FCD1-BD1D-42E7-BDA2-DEAB12E1B768}" dt="2020-09-29T06:20:21.125" v="0" actId="790"/>
        <pc:sldMkLst>
          <pc:docMk/>
          <pc:sldMk cId="1688792588" sldId="268"/>
        </pc:sldMkLst>
        <pc:spChg chg="mod">
          <ac:chgData name="Uwe Ricken" userId="f02567aecbed924b" providerId="LiveId" clId="{FBD4FCD1-BD1D-42E7-BDA2-DEAB12E1B768}" dt="2020-09-29T06:20:21.125" v="0" actId="790"/>
          <ac:spMkLst>
            <pc:docMk/>
            <pc:sldMk cId="1688792588" sldId="268"/>
            <ac:spMk id="3" creationId="{00000000-0000-0000-0000-000000000000}"/>
          </ac:spMkLst>
        </pc:spChg>
      </pc:sldChg>
    </pc:docChg>
  </pc:docChgLst>
  <pc:docChgLst>
    <pc:chgData name="Uwe Ricken" userId="f02567aecbed924b" providerId="LiveId" clId="{BDF4B0C6-A342-4DB7-A22C-17BED74D7C2B}"/>
    <pc:docChg chg="modMainMaster">
      <pc:chgData name="Uwe Ricken" userId="f02567aecbed924b" providerId="LiveId" clId="{BDF4B0C6-A342-4DB7-A22C-17BED74D7C2B}" dt="2020-09-03T07:06:18.628" v="1" actId="20577"/>
      <pc:docMkLst>
        <pc:docMk/>
      </pc:docMkLst>
      <pc:sldMasterChg chg="modSp">
        <pc:chgData name="Uwe Ricken" userId="f02567aecbed924b" providerId="LiveId" clId="{BDF4B0C6-A342-4DB7-A22C-17BED74D7C2B}" dt="2020-09-03T07:06:18.628" v="1" actId="20577"/>
        <pc:sldMasterMkLst>
          <pc:docMk/>
          <pc:sldMasterMk cId="2435025971" sldId="2147483660"/>
        </pc:sldMasterMkLst>
        <pc:spChg chg="mod">
          <ac:chgData name="Uwe Ricken" userId="f02567aecbed924b" providerId="LiveId" clId="{BDF4B0C6-A342-4DB7-A22C-17BED74D7C2B}" dt="2020-09-03T07:06:18.628" v="1" actId="20577"/>
          <ac:spMkLst>
            <pc:docMk/>
            <pc:sldMasterMk cId="2435025971" sldId="2147483660"/>
            <ac:spMk id="9" creationId="{00000000-0000-0000-0000-000000000000}"/>
          </ac:spMkLst>
        </pc:spChg>
      </pc:sldMasterChg>
    </pc:docChg>
  </pc:docChgLst>
  <pc:docChgLst>
    <pc:chgData name="Uwe Ricken" userId="f02567aecbed924b" providerId="LiveId" clId="{AB562DFB-85D2-4424-B6F0-FCFB95C637C1}"/>
    <pc:docChg chg="modMainMaster">
      <pc:chgData name="Uwe Ricken" userId="f02567aecbed924b" providerId="LiveId" clId="{AB562DFB-85D2-4424-B6F0-FCFB95C637C1}" dt="2019-06-04T06:52:59.153" v="3" actId="20577"/>
      <pc:docMkLst>
        <pc:docMk/>
      </pc:docMkLst>
      <pc:sldMasterChg chg="modSp">
        <pc:chgData name="Uwe Ricken" userId="f02567aecbed924b" providerId="LiveId" clId="{AB562DFB-85D2-4424-B6F0-FCFB95C637C1}" dt="2019-06-04T06:52:59.153" v="3" actId="20577"/>
        <pc:sldMasterMkLst>
          <pc:docMk/>
          <pc:sldMasterMk cId="2435025971" sldId="2147483660"/>
        </pc:sldMasterMkLst>
        <pc:spChg chg="mod">
          <ac:chgData name="Uwe Ricken" userId="f02567aecbed924b" providerId="LiveId" clId="{AB562DFB-85D2-4424-B6F0-FCFB95C637C1}" dt="2019-06-04T06:52:59.153" v="3" actId="20577"/>
          <ac:spMkLst>
            <pc:docMk/>
            <pc:sldMasterMk cId="2435025971" sldId="2147483660"/>
            <ac:spMk id="9" creationId="{00000000-0000-0000-0000-000000000000}"/>
          </ac:spMkLst>
        </pc:spChg>
      </pc:sldMasterChg>
    </pc:docChg>
  </pc:docChgLst>
  <pc:docChgLst>
    <pc:chgData name="Uwe Ricken" userId="f02567aecbed924b" providerId="LiveId" clId="{F347A368-DF66-4A3C-B1F9-5E7E39ED6593}"/>
    <pc:docChg chg="modSld">
      <pc:chgData name="Uwe Ricken" userId="f02567aecbed924b" providerId="LiveId" clId="{F347A368-DF66-4A3C-B1F9-5E7E39ED6593}" dt="2020-11-24T13:36:39.413" v="3" actId="20577"/>
      <pc:docMkLst>
        <pc:docMk/>
      </pc:docMkLst>
      <pc:sldChg chg="modSp">
        <pc:chgData name="Uwe Ricken" userId="f02567aecbed924b" providerId="LiveId" clId="{F347A368-DF66-4A3C-B1F9-5E7E39ED6593}" dt="2020-11-24T13:36:39.413" v="3" actId="20577"/>
        <pc:sldMkLst>
          <pc:docMk/>
          <pc:sldMk cId="2541987524" sldId="262"/>
        </pc:sldMkLst>
        <pc:spChg chg="mod">
          <ac:chgData name="Uwe Ricken" userId="f02567aecbed924b" providerId="LiveId" clId="{F347A368-DF66-4A3C-B1F9-5E7E39ED6593}" dt="2020-11-24T13:36:39.413" v="3" actId="20577"/>
          <ac:spMkLst>
            <pc:docMk/>
            <pc:sldMk cId="2541987524" sldId="262"/>
            <ac:spMk id="3" creationId="{BC03B334-A894-418E-8A73-4D99CD39A8FC}"/>
          </ac:spMkLst>
        </pc:spChg>
      </pc:sldChg>
    </pc:docChg>
  </pc:docChgLst>
  <pc:docChgLst>
    <pc:chgData name="Uwe Ricken" userId="f02567aecbed924b" providerId="LiveId" clId="{E29A8F94-4C31-4314-B7E0-E8894E864854}"/>
    <pc:docChg chg="undo custSel delSld modSld sldOrd">
      <pc:chgData name="Uwe Ricken" userId="f02567aecbed924b" providerId="LiveId" clId="{E29A8F94-4C31-4314-B7E0-E8894E864854}" dt="2021-08-02T06:48:49.641" v="15" actId="122"/>
      <pc:docMkLst>
        <pc:docMk/>
      </pc:docMkLst>
      <pc:sldChg chg="modSp mod">
        <pc:chgData name="Uwe Ricken" userId="f02567aecbed924b" providerId="LiveId" clId="{E29A8F94-4C31-4314-B7E0-E8894E864854}" dt="2021-08-02T06:47:19.036" v="5" actId="20577"/>
        <pc:sldMkLst>
          <pc:docMk/>
          <pc:sldMk cId="2541987524" sldId="262"/>
        </pc:sldMkLst>
        <pc:spChg chg="mod">
          <ac:chgData name="Uwe Ricken" userId="f02567aecbed924b" providerId="LiveId" clId="{E29A8F94-4C31-4314-B7E0-E8894E864854}" dt="2021-08-02T06:47:19.036" v="5" actId="20577"/>
          <ac:spMkLst>
            <pc:docMk/>
            <pc:sldMk cId="2541987524" sldId="262"/>
            <ac:spMk id="3" creationId="{BC03B334-A894-418E-8A73-4D99CD39A8FC}"/>
          </ac:spMkLst>
        </pc:spChg>
      </pc:sldChg>
      <pc:sldChg chg="ord">
        <pc:chgData name="Uwe Ricken" userId="f02567aecbed924b" providerId="LiveId" clId="{E29A8F94-4C31-4314-B7E0-E8894E864854}" dt="2021-08-02T06:47:46.049" v="7"/>
        <pc:sldMkLst>
          <pc:docMk/>
          <pc:sldMk cId="4054044831" sldId="269"/>
        </pc:sldMkLst>
      </pc:sldChg>
      <pc:sldChg chg="ord">
        <pc:chgData name="Uwe Ricken" userId="f02567aecbed924b" providerId="LiveId" clId="{E29A8F94-4C31-4314-B7E0-E8894E864854}" dt="2021-08-02T06:47:46.049" v="7"/>
        <pc:sldMkLst>
          <pc:docMk/>
          <pc:sldMk cId="3998623769" sldId="270"/>
        </pc:sldMkLst>
      </pc:sldChg>
      <pc:sldChg chg="ord">
        <pc:chgData name="Uwe Ricken" userId="f02567aecbed924b" providerId="LiveId" clId="{E29A8F94-4C31-4314-B7E0-E8894E864854}" dt="2021-08-02T06:47:46.049" v="7"/>
        <pc:sldMkLst>
          <pc:docMk/>
          <pc:sldMk cId="1278127465" sldId="271"/>
        </pc:sldMkLst>
      </pc:sldChg>
      <pc:sldChg chg="modSp mod ord">
        <pc:chgData name="Uwe Ricken" userId="f02567aecbed924b" providerId="LiveId" clId="{E29A8F94-4C31-4314-B7E0-E8894E864854}" dt="2021-08-02T06:48:49.641" v="15" actId="122"/>
        <pc:sldMkLst>
          <pc:docMk/>
          <pc:sldMk cId="1281152043" sldId="275"/>
        </pc:sldMkLst>
        <pc:spChg chg="mod">
          <ac:chgData name="Uwe Ricken" userId="f02567aecbed924b" providerId="LiveId" clId="{E29A8F94-4C31-4314-B7E0-E8894E864854}" dt="2021-08-02T06:48:49.641" v="15" actId="122"/>
          <ac:spMkLst>
            <pc:docMk/>
            <pc:sldMk cId="1281152043" sldId="275"/>
            <ac:spMk id="33" creationId="{96A602C0-AD7C-4C12-A66B-2D9FA9E95913}"/>
          </ac:spMkLst>
        </pc:spChg>
      </pc:sldChg>
      <pc:sldChg chg="del">
        <pc:chgData name="Uwe Ricken" userId="f02567aecbed924b" providerId="LiveId" clId="{E29A8F94-4C31-4314-B7E0-E8894E864854}" dt="2021-08-02T06:48:11.959" v="8" actId="2696"/>
        <pc:sldMkLst>
          <pc:docMk/>
          <pc:sldMk cId="587813767" sldId="276"/>
        </pc:sldMkLst>
      </pc:sldChg>
    </pc:docChg>
  </pc:docChgLst>
  <pc:docChgLst>
    <pc:chgData name="Uwe Ricken" userId="f02567aecbed924b" providerId="LiveId" clId="{BC6F0569-BBB4-4F70-8120-E5B5E8CE8CAB}"/>
    <pc:docChg chg="modMainMaster">
      <pc:chgData name="Uwe Ricken" userId="f02567aecbed924b" providerId="LiveId" clId="{BC6F0569-BBB4-4F70-8120-E5B5E8CE8CAB}" dt="2021-03-17T08:29:10.919" v="0" actId="20577"/>
      <pc:docMkLst>
        <pc:docMk/>
      </pc:docMkLst>
      <pc:sldMasterChg chg="modSp mod">
        <pc:chgData name="Uwe Ricken" userId="f02567aecbed924b" providerId="LiveId" clId="{BC6F0569-BBB4-4F70-8120-E5B5E8CE8CAB}" dt="2021-03-17T08:29:10.919" v="0" actId="20577"/>
        <pc:sldMasterMkLst>
          <pc:docMk/>
          <pc:sldMasterMk cId="2435025971" sldId="2147483660"/>
        </pc:sldMasterMkLst>
        <pc:spChg chg="mod">
          <ac:chgData name="Uwe Ricken" userId="f02567aecbed924b" providerId="LiveId" clId="{BC6F0569-BBB4-4F70-8120-E5B5E8CE8CAB}" dt="2021-03-17T08:29:10.919" v="0" actId="20577"/>
          <ac:spMkLst>
            <pc:docMk/>
            <pc:sldMasterMk cId="2435025971" sldId="2147483660"/>
            <ac:spMk id="9" creationId="{00000000-0000-0000-0000-000000000000}"/>
          </ac:spMkLst>
        </pc:spChg>
      </pc:sldMasterChg>
    </pc:docChg>
  </pc:docChgLst>
  <pc:docChgLst>
    <pc:chgData name="Uwe Ricken" userId="f02567aecbed924b" providerId="LiveId" clId="{6C27E0A6-7868-450C-9346-5371A3564CA0}"/>
    <pc:docChg chg="custSel addSld modSld">
      <pc:chgData name="Uwe Ricken" userId="f02567aecbed924b" providerId="LiveId" clId="{6C27E0A6-7868-450C-9346-5371A3564CA0}" dt="2021-05-27T10:45:33.978" v="169" actId="680"/>
      <pc:docMkLst>
        <pc:docMk/>
      </pc:docMkLst>
      <pc:sldChg chg="addSp delSp modSp new mod modClrScheme chgLayout">
        <pc:chgData name="Uwe Ricken" userId="f02567aecbed924b" providerId="LiveId" clId="{6C27E0A6-7868-450C-9346-5371A3564CA0}" dt="2021-05-27T10:30:03.139" v="168" actId="20577"/>
        <pc:sldMkLst>
          <pc:docMk/>
          <pc:sldMk cId="1281152043" sldId="275"/>
        </pc:sldMkLst>
        <pc:spChg chg="del">
          <ac:chgData name="Uwe Ricken" userId="f02567aecbed924b" providerId="LiveId" clId="{6C27E0A6-7868-450C-9346-5371A3564CA0}" dt="2021-05-27T10:18:57.191" v="1" actId="700"/>
          <ac:spMkLst>
            <pc:docMk/>
            <pc:sldMk cId="1281152043" sldId="275"/>
            <ac:spMk id="2" creationId="{DC7DB097-4F0F-4359-B89A-EF0D9E62AC54}"/>
          </ac:spMkLst>
        </pc:spChg>
        <pc:spChg chg="del">
          <ac:chgData name="Uwe Ricken" userId="f02567aecbed924b" providerId="LiveId" clId="{6C27E0A6-7868-450C-9346-5371A3564CA0}" dt="2021-05-27T10:18:57.191" v="1" actId="700"/>
          <ac:spMkLst>
            <pc:docMk/>
            <pc:sldMk cId="1281152043" sldId="275"/>
            <ac:spMk id="3" creationId="{B45C193F-4A17-4520-AF6E-D18E990AADB8}"/>
          </ac:spMkLst>
        </pc:spChg>
        <pc:spChg chg="add mod">
          <ac:chgData name="Uwe Ricken" userId="f02567aecbed924b" providerId="LiveId" clId="{6C27E0A6-7868-450C-9346-5371A3564CA0}" dt="2021-05-27T10:19:23.297" v="7" actId="20577"/>
          <ac:spMkLst>
            <pc:docMk/>
            <pc:sldMk cId="1281152043" sldId="275"/>
            <ac:spMk id="4" creationId="{3FA35291-25FA-421E-BFEC-687E8E6BB9FF}"/>
          </ac:spMkLst>
        </pc:spChg>
        <pc:spChg chg="add mod">
          <ac:chgData name="Uwe Ricken" userId="f02567aecbed924b" providerId="LiveId" clId="{6C27E0A6-7868-450C-9346-5371A3564CA0}" dt="2021-05-27T10:24:09.889" v="78" actId="6549"/>
          <ac:spMkLst>
            <pc:docMk/>
            <pc:sldMk cId="1281152043" sldId="275"/>
            <ac:spMk id="5" creationId="{0130009B-14BC-4EEE-B5B5-0A04CCAD3C15}"/>
          </ac:spMkLst>
        </pc:spChg>
        <pc:spChg chg="add mod">
          <ac:chgData name="Uwe Ricken" userId="f02567aecbed924b" providerId="LiveId" clId="{6C27E0A6-7868-450C-9346-5371A3564CA0}" dt="2021-05-27T10:20:19.132" v="17" actId="207"/>
          <ac:spMkLst>
            <pc:docMk/>
            <pc:sldMk cId="1281152043" sldId="275"/>
            <ac:spMk id="8" creationId="{70EEB1EA-433F-47DD-A69B-12B11006FBC5}"/>
          </ac:spMkLst>
        </pc:spChg>
        <pc:spChg chg="add mod">
          <ac:chgData name="Uwe Ricken" userId="f02567aecbed924b" providerId="LiveId" clId="{6C27E0A6-7868-450C-9346-5371A3564CA0}" dt="2021-05-27T10:20:23.519" v="19" actId="1076"/>
          <ac:spMkLst>
            <pc:docMk/>
            <pc:sldMk cId="1281152043" sldId="275"/>
            <ac:spMk id="9" creationId="{75D4BFCB-44A0-4D06-97DD-2C43E5E7E831}"/>
          </ac:spMkLst>
        </pc:spChg>
        <pc:spChg chg="add mod">
          <ac:chgData name="Uwe Ricken" userId="f02567aecbed924b" providerId="LiveId" clId="{6C27E0A6-7868-450C-9346-5371A3564CA0}" dt="2021-05-27T10:20:24.160" v="20"/>
          <ac:spMkLst>
            <pc:docMk/>
            <pc:sldMk cId="1281152043" sldId="275"/>
            <ac:spMk id="10" creationId="{C0FE1403-E8FE-4CEF-957B-DFA46372C64C}"/>
          </ac:spMkLst>
        </pc:spChg>
        <pc:spChg chg="add mod">
          <ac:chgData name="Uwe Ricken" userId="f02567aecbed924b" providerId="LiveId" clId="{6C27E0A6-7868-450C-9346-5371A3564CA0}" dt="2021-05-27T10:20:31.818" v="22" actId="1076"/>
          <ac:spMkLst>
            <pc:docMk/>
            <pc:sldMk cId="1281152043" sldId="275"/>
            <ac:spMk id="12" creationId="{19919813-151A-45FA-B12C-3C4C67B6CD93}"/>
          </ac:spMkLst>
        </pc:spChg>
        <pc:spChg chg="add mod">
          <ac:chgData name="Uwe Ricken" userId="f02567aecbed924b" providerId="LiveId" clId="{6C27E0A6-7868-450C-9346-5371A3564CA0}" dt="2021-05-27T10:20:31.818" v="22" actId="1076"/>
          <ac:spMkLst>
            <pc:docMk/>
            <pc:sldMk cId="1281152043" sldId="275"/>
            <ac:spMk id="13" creationId="{32857E58-048D-487A-8C99-7AFD69218586}"/>
          </ac:spMkLst>
        </pc:spChg>
        <pc:spChg chg="add mod">
          <ac:chgData name="Uwe Ricken" userId="f02567aecbed924b" providerId="LiveId" clId="{6C27E0A6-7868-450C-9346-5371A3564CA0}" dt="2021-05-27T10:20:31.818" v="22" actId="1076"/>
          <ac:spMkLst>
            <pc:docMk/>
            <pc:sldMk cId="1281152043" sldId="275"/>
            <ac:spMk id="14" creationId="{B88D2FE0-3968-4B3C-A153-6CE218F21A2A}"/>
          </ac:spMkLst>
        </pc:spChg>
        <pc:spChg chg="add mod">
          <ac:chgData name="Uwe Ricken" userId="f02567aecbed924b" providerId="LiveId" clId="{6C27E0A6-7868-450C-9346-5371A3564CA0}" dt="2021-05-27T10:23:04.212" v="58" actId="20577"/>
          <ac:spMkLst>
            <pc:docMk/>
            <pc:sldMk cId="1281152043" sldId="275"/>
            <ac:spMk id="16" creationId="{66970561-FC86-4050-9C31-0A6FAB691291}"/>
          </ac:spMkLst>
        </pc:spChg>
        <pc:spChg chg="add mod">
          <ac:chgData name="Uwe Ricken" userId="f02567aecbed924b" providerId="LiveId" clId="{6C27E0A6-7868-450C-9346-5371A3564CA0}" dt="2021-05-27T10:22:59.138" v="57" actId="1076"/>
          <ac:spMkLst>
            <pc:docMk/>
            <pc:sldMk cId="1281152043" sldId="275"/>
            <ac:spMk id="17" creationId="{A51D8422-0EC2-4495-925A-0AA7D64FC14E}"/>
          </ac:spMkLst>
        </pc:spChg>
        <pc:spChg chg="add mod">
          <ac:chgData name="Uwe Ricken" userId="f02567aecbed924b" providerId="LiveId" clId="{6C27E0A6-7868-450C-9346-5371A3564CA0}" dt="2021-05-27T10:22:59.138" v="57" actId="1076"/>
          <ac:spMkLst>
            <pc:docMk/>
            <pc:sldMk cId="1281152043" sldId="275"/>
            <ac:spMk id="18" creationId="{29FAD43C-F893-498B-B4C4-E832D8780214}"/>
          </ac:spMkLst>
        </pc:spChg>
        <pc:spChg chg="add mod">
          <ac:chgData name="Uwe Ricken" userId="f02567aecbed924b" providerId="LiveId" clId="{6C27E0A6-7868-450C-9346-5371A3564CA0}" dt="2021-05-27T10:22:59.138" v="57" actId="1076"/>
          <ac:spMkLst>
            <pc:docMk/>
            <pc:sldMk cId="1281152043" sldId="275"/>
            <ac:spMk id="19" creationId="{20D857AF-2ED6-494E-AB3E-C3B683DCCF7B}"/>
          </ac:spMkLst>
        </pc:spChg>
        <pc:spChg chg="add mod">
          <ac:chgData name="Uwe Ricken" userId="f02567aecbed924b" providerId="LiveId" clId="{6C27E0A6-7868-450C-9346-5371A3564CA0}" dt="2021-05-27T10:22:59.138" v="57" actId="1076"/>
          <ac:spMkLst>
            <pc:docMk/>
            <pc:sldMk cId="1281152043" sldId="275"/>
            <ac:spMk id="20" creationId="{0F1A6FC1-C06D-428B-937B-4CFE7B635D03}"/>
          </ac:spMkLst>
        </pc:spChg>
        <pc:spChg chg="add mod">
          <ac:chgData name="Uwe Ricken" userId="f02567aecbed924b" providerId="LiveId" clId="{6C27E0A6-7868-450C-9346-5371A3564CA0}" dt="2021-05-27T10:22:59.138" v="57" actId="1076"/>
          <ac:spMkLst>
            <pc:docMk/>
            <pc:sldMk cId="1281152043" sldId="275"/>
            <ac:spMk id="21" creationId="{3260A025-EC50-4632-8AA1-03E3A930D39D}"/>
          </ac:spMkLst>
        </pc:spChg>
        <pc:spChg chg="add mod">
          <ac:chgData name="Uwe Ricken" userId="f02567aecbed924b" providerId="LiveId" clId="{6C27E0A6-7868-450C-9346-5371A3564CA0}" dt="2021-05-27T10:22:59.138" v="57" actId="1076"/>
          <ac:spMkLst>
            <pc:docMk/>
            <pc:sldMk cId="1281152043" sldId="275"/>
            <ac:spMk id="22" creationId="{B342041F-FAB9-45B3-A9C4-EFCCD6E9E332}"/>
          </ac:spMkLst>
        </pc:spChg>
        <pc:spChg chg="add mod">
          <ac:chgData name="Uwe Ricken" userId="f02567aecbed924b" providerId="LiveId" clId="{6C27E0A6-7868-450C-9346-5371A3564CA0}" dt="2021-05-27T10:24:06.355" v="77" actId="20577"/>
          <ac:spMkLst>
            <pc:docMk/>
            <pc:sldMk cId="1281152043" sldId="275"/>
            <ac:spMk id="28" creationId="{7E466B53-EA4B-40CA-82CC-47BF45CBB52D}"/>
          </ac:spMkLst>
        </pc:spChg>
        <pc:spChg chg="add mod">
          <ac:chgData name="Uwe Ricken" userId="f02567aecbed924b" providerId="LiveId" clId="{6C27E0A6-7868-450C-9346-5371A3564CA0}" dt="2021-05-27T10:24:43.430" v="117" actId="14100"/>
          <ac:spMkLst>
            <pc:docMk/>
            <pc:sldMk cId="1281152043" sldId="275"/>
            <ac:spMk id="30" creationId="{BDB0C6FB-8807-4854-AE12-CBF7489AF44E}"/>
          </ac:spMkLst>
        </pc:spChg>
        <pc:spChg chg="add mod">
          <ac:chgData name="Uwe Ricken" userId="f02567aecbed924b" providerId="LiveId" clId="{6C27E0A6-7868-450C-9346-5371A3564CA0}" dt="2021-05-27T10:25:45.679" v="120" actId="20577"/>
          <ac:spMkLst>
            <pc:docMk/>
            <pc:sldMk cId="1281152043" sldId="275"/>
            <ac:spMk id="31" creationId="{4A46FB7D-75E0-46C5-A309-4F4DC94F7FBC}"/>
          </ac:spMkLst>
        </pc:spChg>
        <pc:spChg chg="add mod">
          <ac:chgData name="Uwe Ricken" userId="f02567aecbed924b" providerId="LiveId" clId="{6C27E0A6-7868-450C-9346-5371A3564CA0}" dt="2021-05-27T10:26:48.098" v="141" actId="20577"/>
          <ac:spMkLst>
            <pc:docMk/>
            <pc:sldMk cId="1281152043" sldId="275"/>
            <ac:spMk id="32" creationId="{B732D8C6-123E-4E5C-885E-FEE69AF064DB}"/>
          </ac:spMkLst>
        </pc:spChg>
        <pc:spChg chg="add mod">
          <ac:chgData name="Uwe Ricken" userId="f02567aecbed924b" providerId="LiveId" clId="{6C27E0A6-7868-450C-9346-5371A3564CA0}" dt="2021-05-27T10:30:03.139" v="168" actId="20577"/>
          <ac:spMkLst>
            <pc:docMk/>
            <pc:sldMk cId="1281152043" sldId="275"/>
            <ac:spMk id="33" creationId="{96A602C0-AD7C-4C12-A66B-2D9FA9E95913}"/>
          </ac:spMkLst>
        </pc:spChg>
        <pc:cxnChg chg="add mod">
          <ac:chgData name="Uwe Ricken" userId="f02567aecbed924b" providerId="LiveId" clId="{6C27E0A6-7868-450C-9346-5371A3564CA0}" dt="2021-05-27T10:23:49.780" v="62" actId="14100"/>
          <ac:cxnSpMkLst>
            <pc:docMk/>
            <pc:sldMk cId="1281152043" sldId="275"/>
            <ac:cxnSpMk id="7" creationId="{34D74633-663A-450A-8809-52EDC939B978}"/>
          </ac:cxnSpMkLst>
        </pc:cxnChg>
        <pc:cxnChg chg="add mod">
          <ac:chgData name="Uwe Ricken" userId="f02567aecbed924b" providerId="LiveId" clId="{6C27E0A6-7868-450C-9346-5371A3564CA0}" dt="2021-05-27T10:24:15.861" v="79" actId="14100"/>
          <ac:cxnSpMkLst>
            <pc:docMk/>
            <pc:sldMk cId="1281152043" sldId="275"/>
            <ac:cxnSpMk id="23" creationId="{00001806-F6A4-4109-B44B-636E29437DAA}"/>
          </ac:cxnSpMkLst>
        </pc:cxnChg>
      </pc:sldChg>
      <pc:sldChg chg="new">
        <pc:chgData name="Uwe Ricken" userId="f02567aecbed924b" providerId="LiveId" clId="{6C27E0A6-7868-450C-9346-5371A3564CA0}" dt="2021-05-27T10:45:33.978" v="169" actId="680"/>
        <pc:sldMkLst>
          <pc:docMk/>
          <pc:sldMk cId="587813767" sldId="27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022E58-93D6-44C7-B771-7A01F5503770}" type="datetimeFigureOut">
              <a:rPr lang="de-DE" smtClean="0"/>
              <a:t>02.08.2021</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18671-0520-4D7F-8D0E-5F04430D1B7C}" type="slidenum">
              <a:rPr lang="de-DE" smtClean="0"/>
              <a:t>‹Nr.›</a:t>
            </a:fld>
            <a:endParaRPr lang="de-DE"/>
          </a:p>
        </p:txBody>
      </p:sp>
    </p:spTree>
    <p:extLst>
      <p:ext uri="{BB962C8B-B14F-4D97-AF65-F5344CB8AC3E}">
        <p14:creationId xmlns:p14="http://schemas.microsoft.com/office/powerpoint/2010/main" val="2190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7</a:t>
            </a:fld>
            <a:endParaRPr lang="de-DE"/>
          </a:p>
        </p:txBody>
      </p:sp>
    </p:spTree>
    <p:extLst>
      <p:ext uri="{BB962C8B-B14F-4D97-AF65-F5344CB8AC3E}">
        <p14:creationId xmlns:p14="http://schemas.microsoft.com/office/powerpoint/2010/main" val="645746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8</a:t>
            </a:fld>
            <a:endParaRPr lang="de-DE"/>
          </a:p>
        </p:txBody>
      </p:sp>
    </p:spTree>
    <p:extLst>
      <p:ext uri="{BB962C8B-B14F-4D97-AF65-F5344CB8AC3E}">
        <p14:creationId xmlns:p14="http://schemas.microsoft.com/office/powerpoint/2010/main" val="728329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9</a:t>
            </a:fld>
            <a:endParaRPr lang="de-DE"/>
          </a:p>
        </p:txBody>
      </p:sp>
    </p:spTree>
    <p:extLst>
      <p:ext uri="{BB962C8B-B14F-4D97-AF65-F5344CB8AC3E}">
        <p14:creationId xmlns:p14="http://schemas.microsoft.com/office/powerpoint/2010/main" val="3505683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13</a:t>
            </a:fld>
            <a:endParaRPr lang="de-DE"/>
          </a:p>
        </p:txBody>
      </p:sp>
    </p:spTree>
    <p:extLst>
      <p:ext uri="{BB962C8B-B14F-4D97-AF65-F5344CB8AC3E}">
        <p14:creationId xmlns:p14="http://schemas.microsoft.com/office/powerpoint/2010/main" val="1761322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15</a:t>
            </a:fld>
            <a:endParaRPr lang="de-DE"/>
          </a:p>
        </p:txBody>
      </p:sp>
    </p:spTree>
    <p:extLst>
      <p:ext uri="{BB962C8B-B14F-4D97-AF65-F5344CB8AC3E}">
        <p14:creationId xmlns:p14="http://schemas.microsoft.com/office/powerpoint/2010/main" val="2510067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16</a:t>
            </a:fld>
            <a:endParaRPr lang="de-DE"/>
          </a:p>
        </p:txBody>
      </p:sp>
    </p:spTree>
    <p:extLst>
      <p:ext uri="{BB962C8B-B14F-4D97-AF65-F5344CB8AC3E}">
        <p14:creationId xmlns:p14="http://schemas.microsoft.com/office/powerpoint/2010/main" val="304023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914400" y="2130428"/>
            <a:ext cx="10363200" cy="1470025"/>
          </a:xfrm>
        </p:spPr>
        <p:txBody>
          <a:bodyPr/>
          <a:lstStyle/>
          <a:p>
            <a:r>
              <a:rPr lang="de-DE" noProof="0"/>
              <a:t>Mastertitelformat bearbeiten</a:t>
            </a:r>
            <a:endParaRPr lang="en-US" noProof="0" dirty="0"/>
          </a:p>
        </p:txBody>
      </p:sp>
      <p:sp>
        <p:nvSpPr>
          <p:cNvPr id="3" name="Untertitel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de-DE" noProof="0"/>
              <a:t>Master-Untertitelformat bearbeiten</a:t>
            </a:r>
            <a:endParaRPr lang="en-US" noProof="0" dirty="0"/>
          </a:p>
        </p:txBody>
      </p:sp>
      <p:sp>
        <p:nvSpPr>
          <p:cNvPr id="8" name="Foliennummernplatzhalter 5"/>
          <p:cNvSpPr>
            <a:spLocks noGrp="1"/>
          </p:cNvSpPr>
          <p:nvPr>
            <p:ph type="sldNum" sz="quarter" idx="4"/>
          </p:nvPr>
        </p:nvSpPr>
        <p:spPr>
          <a:xfrm>
            <a:off x="623392" y="6309320"/>
            <a:ext cx="1440160" cy="365125"/>
          </a:xfrm>
          <a:prstGeom prst="rect">
            <a:avLst/>
          </a:prstGeom>
        </p:spPr>
        <p:txBody>
          <a:bodyPr/>
          <a:lstStyle>
            <a:lvl1pPr>
              <a:defRPr sz="1600"/>
            </a:lvl1pPr>
          </a:lstStyle>
          <a:p>
            <a:fld id="{ABA4CF76-C0CA-4F6B-AF05-6D6312873B02}" type="slidenum">
              <a:rPr lang="de-DE" smtClean="0"/>
              <a:t>‹Nr.›</a:t>
            </a:fld>
            <a:endParaRPr lang="de-DE"/>
          </a:p>
        </p:txBody>
      </p:sp>
    </p:spTree>
    <p:extLst>
      <p:ext uri="{BB962C8B-B14F-4D97-AF65-F5344CB8AC3E}">
        <p14:creationId xmlns:p14="http://schemas.microsoft.com/office/powerpoint/2010/main" val="2310551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5" name="Fußzeilenplatzhalter 4"/>
          <p:cNvSpPr>
            <a:spLocks noGrp="1"/>
          </p:cNvSpPr>
          <p:nvPr>
            <p:ph type="ftr" sz="quarter" idx="11"/>
          </p:nvPr>
        </p:nvSpPr>
        <p:spPr>
          <a:xfrm>
            <a:off x="4165600" y="6356352"/>
            <a:ext cx="38608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Tree>
    <p:extLst>
      <p:ext uri="{BB962C8B-B14F-4D97-AF65-F5344CB8AC3E}">
        <p14:creationId xmlns:p14="http://schemas.microsoft.com/office/powerpoint/2010/main" val="4273964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839200" y="274640"/>
            <a:ext cx="2743200" cy="5851525"/>
          </a:xfrm>
        </p:spPr>
        <p:txBody>
          <a:bodyPr vert="eaVert"/>
          <a:lstStyle/>
          <a:p>
            <a:r>
              <a:rPr lang="de-DE"/>
              <a:t>Mastertitelformat bearbeiten</a:t>
            </a:r>
          </a:p>
        </p:txBody>
      </p:sp>
      <p:sp>
        <p:nvSpPr>
          <p:cNvPr id="3" name="Vertikaler Textplatzhalter 2"/>
          <p:cNvSpPr>
            <a:spLocks noGrp="1"/>
          </p:cNvSpPr>
          <p:nvPr>
            <p:ph type="body" orient="vert" idx="1"/>
          </p:nvPr>
        </p:nvSpPr>
        <p:spPr>
          <a:xfrm>
            <a:off x="609600" y="274640"/>
            <a:ext cx="8026400" cy="585152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5" name="Fußzeilenplatzhalter 4"/>
          <p:cNvSpPr>
            <a:spLocks noGrp="1"/>
          </p:cNvSpPr>
          <p:nvPr>
            <p:ph type="ftr" sz="quarter" idx="11"/>
          </p:nvPr>
        </p:nvSpPr>
        <p:spPr>
          <a:xfrm>
            <a:off x="4165600" y="6356352"/>
            <a:ext cx="3860800" cy="365125"/>
          </a:xfrm>
          <a:prstGeom prst="rect">
            <a:avLst/>
          </a:prstGeom>
        </p:spPr>
        <p:txBody>
          <a:bodyPr/>
          <a:lstStyle/>
          <a:p>
            <a:endParaRPr lang="de-DE"/>
          </a:p>
        </p:txBody>
      </p:sp>
      <p:sp>
        <p:nvSpPr>
          <p:cNvPr id="6" name="Foliennummernplatzhalter 5"/>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Tree>
    <p:extLst>
      <p:ext uri="{BB962C8B-B14F-4D97-AF65-F5344CB8AC3E}">
        <p14:creationId xmlns:p14="http://schemas.microsoft.com/office/powerpoint/2010/main" val="27733218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tandard">
    <p:spTree>
      <p:nvGrpSpPr>
        <p:cNvPr id="1" name=""/>
        <p:cNvGrpSpPr/>
        <p:nvPr/>
      </p:nvGrpSpPr>
      <p:grpSpPr>
        <a:xfrm>
          <a:off x="0" y="0"/>
          <a:ext cx="0" cy="0"/>
          <a:chOff x="0" y="0"/>
          <a:chExt cx="0" cy="0"/>
        </a:xfrm>
      </p:grpSpPr>
      <p:sp>
        <p:nvSpPr>
          <p:cNvPr id="2" name="Titel 1"/>
          <p:cNvSpPr>
            <a:spLocks noGrp="1"/>
          </p:cNvSpPr>
          <p:nvPr>
            <p:ph type="title"/>
          </p:nvPr>
        </p:nvSpPr>
        <p:spPr>
          <a:xfrm>
            <a:off x="3352800" y="0"/>
            <a:ext cx="8534400" cy="1052736"/>
          </a:xfrm>
          <a:prstGeom prst="rect">
            <a:avLst/>
          </a:prstGeom>
        </p:spPr>
        <p:txBody>
          <a:bodyPr anchor="ctr"/>
          <a:lstStyle>
            <a:lvl1pPr>
              <a:defRPr sz="3733">
                <a:solidFill>
                  <a:schemeClr val="tx1"/>
                </a:solidFill>
              </a:defRPr>
            </a:lvl1pPr>
          </a:lstStyle>
          <a:p>
            <a:r>
              <a:rPr lang="de-DE"/>
              <a:t>Mastertitelformat bearbeiten</a:t>
            </a:r>
            <a:endParaRPr lang="de-DE" dirty="0"/>
          </a:p>
        </p:txBody>
      </p:sp>
      <p:sp>
        <p:nvSpPr>
          <p:cNvPr id="3" name="Inhaltsplatzhalter 2"/>
          <p:cNvSpPr>
            <a:spLocks noGrp="1"/>
          </p:cNvSpPr>
          <p:nvPr>
            <p:ph idx="1"/>
          </p:nvPr>
        </p:nvSpPr>
        <p:spPr>
          <a:xfrm>
            <a:off x="335360" y="1268760"/>
            <a:ext cx="11521280" cy="5040560"/>
          </a:xfrm>
        </p:spPr>
        <p:txBody>
          <a:bodyPr/>
          <a:lstStyle>
            <a:lvl1pPr>
              <a:tabLst>
                <a:tab pos="474121" algn="l"/>
                <a:tab pos="965176" algn="l"/>
                <a:tab pos="1557828" algn="l"/>
                <a:tab pos="2150480" algn="l"/>
                <a:tab pos="2743131" algn="l"/>
              </a:tabLst>
              <a:defRPr/>
            </a:lvl1pPr>
            <a:lvl2pPr defTabSz="592652">
              <a:tabLst>
                <a:tab pos="474121" algn="l"/>
                <a:tab pos="1015975" algn="l"/>
                <a:tab pos="1557828" algn="l"/>
                <a:tab pos="2150480" algn="l"/>
                <a:tab pos="2743131" algn="l"/>
              </a:tabLst>
              <a:defRPr/>
            </a:lvl2pPr>
            <a:lvl3pPr>
              <a:tabLst>
                <a:tab pos="474121" algn="l"/>
                <a:tab pos="965176" algn="l"/>
                <a:tab pos="1557828" algn="l"/>
                <a:tab pos="2150480" algn="l"/>
                <a:tab pos="2743131" algn="l"/>
              </a:tabLst>
              <a:defRPr/>
            </a:lvl3pPr>
            <a:lvl4pPr>
              <a:tabLst>
                <a:tab pos="474121" algn="l"/>
                <a:tab pos="965176" algn="l"/>
                <a:tab pos="1557828" algn="l"/>
                <a:tab pos="2150480" algn="l"/>
                <a:tab pos="2743131" algn="l"/>
              </a:tabLst>
              <a:defRPr/>
            </a:lvl4pPr>
            <a:lvl5pPr>
              <a:tabLst>
                <a:tab pos="474121" algn="l"/>
                <a:tab pos="965176" algn="l"/>
                <a:tab pos="1557828" algn="l"/>
                <a:tab pos="2150480" algn="l"/>
                <a:tab pos="2743131" algn="l"/>
              </a:tabLs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Textplatzhalter 4"/>
          <p:cNvSpPr txBox="1">
            <a:spLocks/>
          </p:cNvSpPr>
          <p:nvPr/>
        </p:nvSpPr>
        <p:spPr>
          <a:xfrm>
            <a:off x="6096000" y="6381328"/>
            <a:ext cx="4032448" cy="404664"/>
          </a:xfrm>
          <a:prstGeom prst="rect">
            <a:avLst/>
          </a:prstGeom>
        </p:spPr>
        <p:txBody>
          <a:bodyPr/>
          <a:lstStyle>
            <a:lvl1pPr marL="0" indent="0" algn="l" rtl="0" eaLnBrk="0" fontAlgn="base" hangingPunct="0">
              <a:spcBef>
                <a:spcPct val="20000"/>
              </a:spcBef>
              <a:spcAft>
                <a:spcPct val="0"/>
              </a:spcAft>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r>
              <a:rPr lang="de-DE" sz="2133" dirty="0">
                <a:solidFill>
                  <a:schemeClr val="bg1">
                    <a:lumMod val="75000"/>
                  </a:schemeClr>
                </a:solidFill>
              </a:rPr>
              <a:t>Uwe</a:t>
            </a:r>
            <a:r>
              <a:rPr lang="de-DE" sz="2133" baseline="0" dirty="0">
                <a:solidFill>
                  <a:schemeClr val="bg1">
                    <a:lumMod val="75000"/>
                  </a:schemeClr>
                </a:solidFill>
              </a:rPr>
              <a:t> Ricken</a:t>
            </a:r>
            <a:endParaRPr lang="de-DE" sz="2133" dirty="0">
              <a:solidFill>
                <a:schemeClr val="bg1">
                  <a:lumMod val="75000"/>
                </a:schemeClr>
              </a:solidFill>
            </a:endParaRPr>
          </a:p>
        </p:txBody>
      </p:sp>
    </p:spTree>
    <p:extLst>
      <p:ext uri="{BB962C8B-B14F-4D97-AF65-F5344CB8AC3E}">
        <p14:creationId xmlns:p14="http://schemas.microsoft.com/office/powerpoint/2010/main" val="1537243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0"/>
            <a:ext cx="10177131" cy="1052736"/>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340768"/>
            <a:ext cx="5664629"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340768"/>
            <a:ext cx="5664629" cy="49685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943177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noAutofit/>
          </a:bodyPr>
          <a:lstStyle>
            <a:lvl1pPr algn="l">
              <a:defRPr sz="4267" b="1"/>
            </a:lvl1pPr>
          </a:lstStyle>
          <a:p>
            <a:r>
              <a:rPr lang="de-DE"/>
              <a:t>Mastertitelformat bearbeiten</a:t>
            </a:r>
          </a:p>
        </p:txBody>
      </p:sp>
      <p:sp>
        <p:nvSpPr>
          <p:cNvPr id="3" name="Inhaltsplatzhalter 2"/>
          <p:cNvSpPr>
            <a:spLocks noGrp="1"/>
          </p:cNvSpPr>
          <p:nvPr>
            <p:ph idx="1"/>
          </p:nvPr>
        </p:nvSpPr>
        <p:spPr/>
        <p:txBody>
          <a:bodyPr>
            <a:normAutofit/>
          </a:bodyPr>
          <a:lstStyle>
            <a:lvl1pPr>
              <a:defRPr sz="3200"/>
            </a:lvl1pPr>
            <a:lvl2pPr>
              <a:defRPr sz="3200"/>
            </a:lvl2pPr>
            <a:lvl3pPr>
              <a:defRPr sz="3200"/>
            </a:lvl3pPr>
            <a:lvl4pPr>
              <a:defRPr sz="3200"/>
            </a:lvl4pPr>
            <a:lvl5pPr>
              <a:defRPr sz="32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034151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963084" y="4406901"/>
            <a:ext cx="10363200" cy="1362075"/>
          </a:xfrm>
        </p:spPr>
        <p:txBody>
          <a:bodyPr anchor="t"/>
          <a:lstStyle>
            <a:lvl1pPr algn="l">
              <a:defRPr sz="5333" b="1" cap="all"/>
            </a:lvl1pPr>
          </a:lstStyle>
          <a:p>
            <a:r>
              <a:rPr lang="de-DE"/>
              <a:t>Mastertitelformat bearbeiten</a:t>
            </a:r>
          </a:p>
        </p:txBody>
      </p:sp>
      <p:sp>
        <p:nvSpPr>
          <p:cNvPr id="3" name="Textplatzhalt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6" name="Foliennummernplatzhalter 5"/>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7"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2813694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7" name="Foliennummernplatzhalter 6"/>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8"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3779290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Mastertextformat bearbeiten</a:t>
            </a:r>
          </a:p>
        </p:txBody>
      </p:sp>
      <p:sp>
        <p:nvSpPr>
          <p:cNvPr id="4" name="Inhaltsplatzhalt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93372"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de-DE"/>
              <a:t>Mastertextformat bearbeiten</a:t>
            </a:r>
          </a:p>
        </p:txBody>
      </p:sp>
      <p:sp>
        <p:nvSpPr>
          <p:cNvPr id="6" name="Inhaltsplatzhalt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9" name="Foliennummernplatzhalter 8"/>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10" name="Fußzeilenplatzhalter 4"/>
          <p:cNvSpPr>
            <a:spLocks noGrp="1"/>
          </p:cNvSpPr>
          <p:nvPr>
            <p:ph type="ftr" sz="quarter" idx="1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127069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5" name="Foliennummernplatzhalter 4"/>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6"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104645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4" name="Foliennummernplatzhalter 3"/>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5"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2843551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609605" y="273049"/>
            <a:ext cx="4011084" cy="1162051"/>
          </a:xfrm>
        </p:spPr>
        <p:txBody>
          <a:bodyPr anchor="b"/>
          <a:lstStyle>
            <a:lvl1pPr algn="l">
              <a:defRPr sz="2667" b="1"/>
            </a:lvl1pPr>
          </a:lstStyle>
          <a:p>
            <a:r>
              <a:rPr lang="de-DE"/>
              <a:t>Mastertitelformat bearbeiten</a:t>
            </a:r>
          </a:p>
        </p:txBody>
      </p:sp>
      <p:sp>
        <p:nvSpPr>
          <p:cNvPr id="3" name="Inhaltsplatzhalt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Mastertextformat bearbeiten</a:t>
            </a:r>
          </a:p>
        </p:txBody>
      </p:sp>
      <p:sp>
        <p:nvSpPr>
          <p:cNvPr id="5" name="Datumsplatzhalter 4"/>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7" name="Foliennummernplatzhalter 6"/>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8"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1807852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389717" y="4800601"/>
            <a:ext cx="7315200" cy="566739"/>
          </a:xfrm>
        </p:spPr>
        <p:txBody>
          <a:bodyPr anchor="b"/>
          <a:lstStyle>
            <a:lvl1pPr algn="l">
              <a:defRPr sz="2667" b="1"/>
            </a:lvl1pPr>
          </a:lstStyle>
          <a:p>
            <a:r>
              <a:rPr lang="de-DE"/>
              <a:t>Mastertitelformat bearbeiten</a:t>
            </a:r>
          </a:p>
        </p:txBody>
      </p:sp>
      <p:sp>
        <p:nvSpPr>
          <p:cNvPr id="3" name="Bildplatzhalt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de-DE"/>
              <a:t>Bild durch Klicken auf Symbol hinzufügen</a:t>
            </a:r>
          </a:p>
        </p:txBody>
      </p:sp>
      <p:sp>
        <p:nvSpPr>
          <p:cNvPr id="4" name="Textplatzhalter 3"/>
          <p:cNvSpPr>
            <a:spLocks noGrp="1"/>
          </p:cNvSpPr>
          <p:nvPr>
            <p:ph type="body" sz="half" idx="2"/>
          </p:nvPr>
        </p:nvSpPr>
        <p:spPr>
          <a:xfrm>
            <a:off x="2389717" y="5367340"/>
            <a:ext cx="7315200" cy="74982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de-DE"/>
              <a:t>Mastertextformat bearbeiten</a:t>
            </a:r>
          </a:p>
        </p:txBody>
      </p:sp>
      <p:sp>
        <p:nvSpPr>
          <p:cNvPr id="5" name="Datumsplatzhalter 4"/>
          <p:cNvSpPr>
            <a:spLocks noGrp="1"/>
          </p:cNvSpPr>
          <p:nvPr>
            <p:ph type="dt" sz="half" idx="10"/>
          </p:nvPr>
        </p:nvSpPr>
        <p:spPr>
          <a:xfrm>
            <a:off x="609600" y="6356352"/>
            <a:ext cx="2844800" cy="365125"/>
          </a:xfrm>
          <a:prstGeom prst="rect">
            <a:avLst/>
          </a:prstGeom>
        </p:spPr>
        <p:txBody>
          <a:bodyPr/>
          <a:lstStyle/>
          <a:p>
            <a:fld id="{2962CEB7-93FA-432B-B1E3-BB6F87EF8924}" type="datetimeFigureOut">
              <a:rPr lang="de-DE" smtClean="0"/>
              <a:t>02.08.2021</a:t>
            </a:fld>
            <a:endParaRPr lang="de-DE"/>
          </a:p>
        </p:txBody>
      </p:sp>
      <p:sp>
        <p:nvSpPr>
          <p:cNvPr id="7" name="Foliennummernplatzhalter 6"/>
          <p:cNvSpPr>
            <a:spLocks noGrp="1"/>
          </p:cNvSpPr>
          <p:nvPr>
            <p:ph type="sldNum" sz="quarter" idx="12"/>
          </p:nvPr>
        </p:nvSpPr>
        <p:spPr>
          <a:xfrm>
            <a:off x="8737600" y="6356352"/>
            <a:ext cx="2844800" cy="365125"/>
          </a:xfrm>
          <a:prstGeom prst="rect">
            <a:avLst/>
          </a:prstGeom>
        </p:spPr>
        <p:txBody>
          <a:bodyPr/>
          <a:lstStyle/>
          <a:p>
            <a:fld id="{ABA4CF76-C0CA-4F6B-AF05-6D6312873B02}" type="slidenum">
              <a:rPr lang="de-DE" smtClean="0"/>
              <a:t>‹Nr.›</a:t>
            </a:fld>
            <a:endParaRPr lang="de-DE"/>
          </a:p>
        </p:txBody>
      </p:sp>
      <p:sp>
        <p:nvSpPr>
          <p:cNvPr id="8" name="Fußzeilenplatzhalt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de-DE"/>
          </a:p>
        </p:txBody>
      </p:sp>
    </p:spTree>
    <p:extLst>
      <p:ext uri="{BB962C8B-B14F-4D97-AF65-F5344CB8AC3E}">
        <p14:creationId xmlns:p14="http://schemas.microsoft.com/office/powerpoint/2010/main" val="2400001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609600" y="260351"/>
            <a:ext cx="10959008" cy="1056216"/>
          </a:xfrm>
          <a:prstGeom prst="rect">
            <a:avLst/>
          </a:prstGeom>
        </p:spPr>
        <p:txBody>
          <a:bodyPr vert="horz" lIns="91440" tIns="45720" rIns="91440" bIns="45720" rtlCol="0" anchor="ctr">
            <a:no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609600" y="1509186"/>
            <a:ext cx="10972800" cy="4607983"/>
          </a:xfrm>
          <a:prstGeom prst="rect">
            <a:avLst/>
          </a:prstGeom>
        </p:spPr>
        <p:txBody>
          <a:bodyPr vert="horz" lIns="91440" tIns="45720" rIns="91440" bIns="45720"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cxnSp>
        <p:nvCxnSpPr>
          <p:cNvPr id="8" name="Gerade Verbindung 7"/>
          <p:cNvCxnSpPr/>
          <p:nvPr/>
        </p:nvCxnSpPr>
        <p:spPr>
          <a:xfrm>
            <a:off x="623392" y="6213309"/>
            <a:ext cx="10945216"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9" name="Textfeld 8"/>
          <p:cNvSpPr txBox="1"/>
          <p:nvPr/>
        </p:nvSpPr>
        <p:spPr>
          <a:xfrm>
            <a:off x="8880309" y="6309322"/>
            <a:ext cx="2688299" cy="338554"/>
          </a:xfrm>
          <a:prstGeom prst="rect">
            <a:avLst/>
          </a:prstGeom>
          <a:noFill/>
        </p:spPr>
        <p:txBody>
          <a:bodyPr wrap="square" rtlCol="0">
            <a:spAutoFit/>
          </a:bodyPr>
          <a:lstStyle/>
          <a:p>
            <a:pPr marL="0" marR="0" indent="0" algn="r" defTabSz="121917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rPr>
              <a:t>db</a:t>
            </a:r>
            <a:r>
              <a:rPr lang="en-US" sz="1600" noProof="0" dirty="0"/>
              <a:t> Berater GmbH - </a:t>
            </a:r>
            <a:r>
              <a:rPr lang="en-US" sz="1600" noProof="0"/>
              <a:t>© 2021</a:t>
            </a:r>
            <a:endParaRPr lang="en-US" sz="1600" noProof="0" dirty="0"/>
          </a:p>
        </p:txBody>
      </p:sp>
      <p:sp>
        <p:nvSpPr>
          <p:cNvPr id="10" name="Foliennummernplatzhalter 5"/>
          <p:cNvSpPr>
            <a:spLocks noGrp="1"/>
          </p:cNvSpPr>
          <p:nvPr>
            <p:ph type="sldNum" sz="quarter" idx="4"/>
          </p:nvPr>
        </p:nvSpPr>
        <p:spPr>
          <a:xfrm>
            <a:off x="623392" y="6309320"/>
            <a:ext cx="1440160" cy="365125"/>
          </a:xfrm>
          <a:prstGeom prst="rect">
            <a:avLst/>
          </a:prstGeom>
        </p:spPr>
        <p:txBody>
          <a:bodyPr/>
          <a:lstStyle>
            <a:lvl1pPr>
              <a:defRPr sz="1600"/>
            </a:lvl1pPr>
          </a:lstStyle>
          <a:p>
            <a:fld id="{ABA4CF76-C0CA-4F6B-AF05-6D6312873B02}" type="slidenum">
              <a:rPr lang="de-DE" smtClean="0"/>
              <a:t>‹Nr.›</a:t>
            </a:fld>
            <a:endParaRPr lang="de-DE"/>
          </a:p>
        </p:txBody>
      </p:sp>
    </p:spTree>
    <p:extLst>
      <p:ext uri="{BB962C8B-B14F-4D97-AF65-F5344CB8AC3E}">
        <p14:creationId xmlns:p14="http://schemas.microsoft.com/office/powerpoint/2010/main" val="24350259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1219170" rtl="0" eaLnBrk="1" latinLnBrk="0" hangingPunct="1">
        <a:spcBef>
          <a:spcPct val="0"/>
        </a:spcBef>
        <a:buNone/>
        <a:defRPr sz="4267" b="1"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1066773" indent="-457189"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2pPr>
      <a:lvl3pPr marL="1676358" indent="-457189"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285943" indent="-457189"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4pPr>
      <a:lvl5pPr marL="2895528" indent="-457189"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bit.ly/1TR9vg7"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docs.live.net/f02567aecbed924b/Dokumente/db%20Berater%20GmbH/PASS%20Vortr&#228;ge/Sprecheraktvit&#228;ten/Analyse%20eines%20SQL%20Servers/099%20-%20A60%20-%20Uneven%20size%20of%20multiple%20data%20files.sql.sq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docs.live.net/f02567aecbed924b/Dokumente/db%20Berater%20GmbH/PASS%20Vortr&#228;ge/Sprecheraktvit&#228;ten/Analyse%20eines%20SQL%20Servers/099%20-%20A10%20-%20Mixed%20Extents%20vs%20Uniform%20Extents.sql"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docs.live.net/f02567aecbed924b/Dokumente/db%20Berater%20GmbH/PASS%20Vortr&#228;ge/Sprecheraktvit&#228;ten/Analyse%20eines%20SQL%20Servers/099%20-%20A40%20-%20Instant%20File%20Initialization.sql"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d.docs.live.net/f02567aecbed924b/Dokumente/db%20Berater%20GmbH/PASS%20Vortr&#228;ge/Sprecheraktvit&#228;ten/Analyse%20eines%20SQL%20Servers/099%20-%20A60%20-%20Uneven%20size%20of%20multiple%20data%20files.sql.sql"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099%20-%20A90%20-%20Demonstration%20of%20CXPACKET.sql" TargetMode="External"/><Relationship Id="rId2" Type="http://schemas.openxmlformats.org/officeDocument/2006/relationships/hyperlink" Target="099%20-%20A80%20-%20Database%20and%20FILLFACTOR.sql" TargetMode="External"/><Relationship Id="rId1" Type="http://schemas.openxmlformats.org/officeDocument/2006/relationships/slideLayout" Target="../slideLayouts/slideLayout2.xml"/><Relationship Id="rId4" Type="http://schemas.openxmlformats.org/officeDocument/2006/relationships/hyperlink" Target="https://d.docs.live.net/f02567aecbed924b/Dokumente/db%20Berater%20GmbH/PASS%20Vortr&#228;ge/Sprecheraktvit&#228;ten/Analyse%20eines%20SQL%20Servers/099%20-%20A20%20-%20Plan%20Cache%20Bloating.sql"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bit.ly/1TR9vg7"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uwe.ricken@db-berater.de" TargetMode="External"/><Relationship Id="rId7" Type="http://schemas.openxmlformats.org/officeDocument/2006/relationships/image" Target="../media/image1.jpeg"/><Relationship Id="rId2" Type="http://schemas.openxmlformats.org/officeDocument/2006/relationships/hyperlink" Target="http://www.db-berater.de/" TargetMode="External"/><Relationship Id="rId1" Type="http://schemas.openxmlformats.org/officeDocument/2006/relationships/slideLayout" Target="../slideLayouts/slideLayout4.xml"/><Relationship Id="rId6" Type="http://schemas.openxmlformats.org/officeDocument/2006/relationships/hyperlink" Target="http://www.xing.com/profile/Uwe_Ricken" TargetMode="External"/><Relationship Id="rId5" Type="http://schemas.openxmlformats.org/officeDocument/2006/relationships/hyperlink" Target="https://twitter.com/@dbberater" TargetMode="External"/><Relationship Id="rId10" Type="http://schemas.openxmlformats.org/officeDocument/2006/relationships/image" Target="../media/image4.png"/><Relationship Id="rId4" Type="http://schemas.openxmlformats.org/officeDocument/2006/relationships/hyperlink" Target="http://www.sqlmaster.de/" TargetMode="External"/><Relationship Id="rId9"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rusanu.com/2013/08/01/understanding-how-sql-server-executes-a-quer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docs.live.net/f02567aecbed924b/Dokumente/db%20Berater%20GmbH/PASS%20Vortr&#228;ge/Sprecheraktvit&#228;ten/Analyse%20eines%20SQL%20Servers/099%20-%20A50%20-%20TEMPDB%20-%20Allocation%20Contention%20.sql" TargetMode="External"/><Relationship Id="rId2" Type="http://schemas.openxmlformats.org/officeDocument/2006/relationships/hyperlink" Target="https://d.docs.live.net/f02567aecbed924b/Dokumente/db%20Berater%20GmbH/PASS%20Vortr&#228;ge/Sprecheraktvit&#228;ten/Analyse%20eines%20SQL%20Servers/099%20-%20A40%20-%20Instant%20File%20Initialization.sq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pPr algn="ctr"/>
            <a:r>
              <a:rPr lang="de-DE" dirty="0"/>
              <a:t>Analyse und Konfiguration</a:t>
            </a:r>
            <a:br>
              <a:rPr lang="de-DE" dirty="0"/>
            </a:br>
            <a:r>
              <a:rPr lang="de-DE" dirty="0"/>
              <a:t>Best Practice</a:t>
            </a:r>
          </a:p>
        </p:txBody>
      </p:sp>
      <p:sp>
        <p:nvSpPr>
          <p:cNvPr id="3" name="Untertitel 2"/>
          <p:cNvSpPr>
            <a:spLocks noGrp="1"/>
          </p:cNvSpPr>
          <p:nvPr>
            <p:ph type="subTitle" idx="1"/>
          </p:nvPr>
        </p:nvSpPr>
        <p:spPr/>
        <p:txBody>
          <a:bodyPr/>
          <a:lstStyle/>
          <a:p>
            <a:r>
              <a:rPr lang="de-DE" dirty="0"/>
              <a:t>Uwe Ricken</a:t>
            </a:r>
          </a:p>
        </p:txBody>
      </p:sp>
      <p:sp>
        <p:nvSpPr>
          <p:cNvPr id="4" name="Textfeld 3"/>
          <p:cNvSpPr txBox="1"/>
          <p:nvPr/>
        </p:nvSpPr>
        <p:spPr>
          <a:xfrm>
            <a:off x="2351584" y="644691"/>
            <a:ext cx="7488832" cy="830997"/>
          </a:xfrm>
          <a:prstGeom prst="rect">
            <a:avLst/>
          </a:prstGeom>
          <a:noFill/>
        </p:spPr>
        <p:txBody>
          <a:bodyPr wrap="square" rtlCol="0">
            <a:spAutoFit/>
          </a:bodyPr>
          <a:lstStyle/>
          <a:p>
            <a:pPr algn="ctr"/>
            <a:r>
              <a:rPr lang="de-DE" sz="4800" b="1" dirty="0">
                <a:hlinkClick r:id="rId2"/>
              </a:rPr>
              <a:t>http://bit.ly/1TR9vg7</a:t>
            </a:r>
            <a:endParaRPr lang="de-DE" sz="4800" b="1" dirty="0"/>
          </a:p>
        </p:txBody>
      </p:sp>
    </p:spTree>
    <p:extLst>
      <p:ext uri="{BB962C8B-B14F-4D97-AF65-F5344CB8AC3E}">
        <p14:creationId xmlns:p14="http://schemas.microsoft.com/office/powerpoint/2010/main" val="1177038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3FA35291-25FA-421E-BFEC-687E8E6BB9FF}"/>
              </a:ext>
            </a:extLst>
          </p:cNvPr>
          <p:cNvSpPr/>
          <p:nvPr/>
        </p:nvSpPr>
        <p:spPr>
          <a:xfrm>
            <a:off x="2110563" y="893135"/>
            <a:ext cx="2466753" cy="2078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CPU 0</a:t>
            </a:r>
          </a:p>
        </p:txBody>
      </p:sp>
      <p:sp>
        <p:nvSpPr>
          <p:cNvPr id="5" name="Rechteck 4">
            <a:extLst>
              <a:ext uri="{FF2B5EF4-FFF2-40B4-BE49-F238E27FC236}">
                <a16:creationId xmlns:a16="http://schemas.microsoft.com/office/drawing/2014/main" id="{0130009B-14BC-4EEE-B5B5-0A04CCAD3C15}"/>
              </a:ext>
            </a:extLst>
          </p:cNvPr>
          <p:cNvSpPr/>
          <p:nvPr/>
        </p:nvSpPr>
        <p:spPr>
          <a:xfrm>
            <a:off x="2110563" y="3429000"/>
            <a:ext cx="2466753" cy="219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Memory</a:t>
            </a:r>
          </a:p>
          <a:p>
            <a:pPr algn="ctr"/>
            <a:endParaRPr lang="de-DE" dirty="0"/>
          </a:p>
          <a:p>
            <a:pPr algn="ctr"/>
            <a:r>
              <a:rPr lang="de-DE" b="1" dirty="0"/>
              <a:t>256 GB</a:t>
            </a:r>
          </a:p>
        </p:txBody>
      </p:sp>
      <p:cxnSp>
        <p:nvCxnSpPr>
          <p:cNvPr id="7" name="Gerade Verbindung mit Pfeil 6">
            <a:extLst>
              <a:ext uri="{FF2B5EF4-FFF2-40B4-BE49-F238E27FC236}">
                <a16:creationId xmlns:a16="http://schemas.microsoft.com/office/drawing/2014/main" id="{34D74633-663A-450A-8809-52EDC939B978}"/>
              </a:ext>
            </a:extLst>
          </p:cNvPr>
          <p:cNvCxnSpPr>
            <a:cxnSpLocks/>
            <a:stCxn id="4" idx="2"/>
            <a:endCxn id="5" idx="0"/>
          </p:cNvCxnSpPr>
          <p:nvPr/>
        </p:nvCxnSpPr>
        <p:spPr>
          <a:xfrm>
            <a:off x="3343940" y="2971800"/>
            <a:ext cx="0"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Rechteck 7">
            <a:extLst>
              <a:ext uri="{FF2B5EF4-FFF2-40B4-BE49-F238E27FC236}">
                <a16:creationId xmlns:a16="http://schemas.microsoft.com/office/drawing/2014/main" id="{70EEB1EA-433F-47DD-A69B-12B11006FBC5}"/>
              </a:ext>
            </a:extLst>
          </p:cNvPr>
          <p:cNvSpPr/>
          <p:nvPr/>
        </p:nvSpPr>
        <p:spPr>
          <a:xfrm>
            <a:off x="2397642" y="1196163"/>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75D4BFCB-44A0-4D06-97DD-2C43E5E7E831}"/>
              </a:ext>
            </a:extLst>
          </p:cNvPr>
          <p:cNvSpPr/>
          <p:nvPr/>
        </p:nvSpPr>
        <p:spPr>
          <a:xfrm>
            <a:off x="3149009" y="1190846"/>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C0FE1403-E8FE-4CEF-957B-DFA46372C64C}"/>
              </a:ext>
            </a:extLst>
          </p:cNvPr>
          <p:cNvSpPr/>
          <p:nvPr/>
        </p:nvSpPr>
        <p:spPr>
          <a:xfrm>
            <a:off x="3900376" y="1185529"/>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19919813-151A-45FA-B12C-3C4C67B6CD93}"/>
              </a:ext>
            </a:extLst>
          </p:cNvPr>
          <p:cNvSpPr/>
          <p:nvPr/>
        </p:nvSpPr>
        <p:spPr>
          <a:xfrm>
            <a:off x="2397642" y="2236382"/>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32857E58-048D-487A-8C99-7AFD69218586}"/>
              </a:ext>
            </a:extLst>
          </p:cNvPr>
          <p:cNvSpPr/>
          <p:nvPr/>
        </p:nvSpPr>
        <p:spPr>
          <a:xfrm>
            <a:off x="3149009" y="2231065"/>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B88D2FE0-3968-4B3C-A153-6CE218F21A2A}"/>
              </a:ext>
            </a:extLst>
          </p:cNvPr>
          <p:cNvSpPr/>
          <p:nvPr/>
        </p:nvSpPr>
        <p:spPr>
          <a:xfrm>
            <a:off x="3900376" y="2225748"/>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66970561-FC86-4050-9C31-0A6FAB691291}"/>
              </a:ext>
            </a:extLst>
          </p:cNvPr>
          <p:cNvSpPr/>
          <p:nvPr/>
        </p:nvSpPr>
        <p:spPr>
          <a:xfrm>
            <a:off x="7448107" y="893135"/>
            <a:ext cx="2466753" cy="2078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CPU 1</a:t>
            </a:r>
          </a:p>
        </p:txBody>
      </p:sp>
      <p:sp>
        <p:nvSpPr>
          <p:cNvPr id="17" name="Rechteck 16">
            <a:extLst>
              <a:ext uri="{FF2B5EF4-FFF2-40B4-BE49-F238E27FC236}">
                <a16:creationId xmlns:a16="http://schemas.microsoft.com/office/drawing/2014/main" id="{A51D8422-0EC2-4495-925A-0AA7D64FC14E}"/>
              </a:ext>
            </a:extLst>
          </p:cNvPr>
          <p:cNvSpPr/>
          <p:nvPr/>
        </p:nvSpPr>
        <p:spPr>
          <a:xfrm>
            <a:off x="7735186" y="1196163"/>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29FAD43C-F893-498B-B4C4-E832D8780214}"/>
              </a:ext>
            </a:extLst>
          </p:cNvPr>
          <p:cNvSpPr/>
          <p:nvPr/>
        </p:nvSpPr>
        <p:spPr>
          <a:xfrm>
            <a:off x="8486553" y="1190846"/>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20D857AF-2ED6-494E-AB3E-C3B683DCCF7B}"/>
              </a:ext>
            </a:extLst>
          </p:cNvPr>
          <p:cNvSpPr/>
          <p:nvPr/>
        </p:nvSpPr>
        <p:spPr>
          <a:xfrm>
            <a:off x="9237920" y="1185529"/>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0F1A6FC1-C06D-428B-937B-4CFE7B635D03}"/>
              </a:ext>
            </a:extLst>
          </p:cNvPr>
          <p:cNvSpPr/>
          <p:nvPr/>
        </p:nvSpPr>
        <p:spPr>
          <a:xfrm>
            <a:off x="7735186" y="2236382"/>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3260A025-EC50-4632-8AA1-03E3A930D39D}"/>
              </a:ext>
            </a:extLst>
          </p:cNvPr>
          <p:cNvSpPr/>
          <p:nvPr/>
        </p:nvSpPr>
        <p:spPr>
          <a:xfrm>
            <a:off x="8486553" y="2231065"/>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B342041F-FAB9-45B3-A9C4-EFCCD6E9E332}"/>
              </a:ext>
            </a:extLst>
          </p:cNvPr>
          <p:cNvSpPr/>
          <p:nvPr/>
        </p:nvSpPr>
        <p:spPr>
          <a:xfrm>
            <a:off x="9237920" y="2225748"/>
            <a:ext cx="414670" cy="39340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3" name="Gerade Verbindung mit Pfeil 22">
            <a:extLst>
              <a:ext uri="{FF2B5EF4-FFF2-40B4-BE49-F238E27FC236}">
                <a16:creationId xmlns:a16="http://schemas.microsoft.com/office/drawing/2014/main" id="{00001806-F6A4-4109-B44B-636E29437DAA}"/>
              </a:ext>
            </a:extLst>
          </p:cNvPr>
          <p:cNvCxnSpPr>
            <a:cxnSpLocks/>
            <a:stCxn id="16" idx="2"/>
            <a:endCxn id="28" idx="0"/>
          </p:cNvCxnSpPr>
          <p:nvPr/>
        </p:nvCxnSpPr>
        <p:spPr>
          <a:xfrm flipH="1">
            <a:off x="8681483" y="2971800"/>
            <a:ext cx="1" cy="4572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7E466B53-EA4B-40CA-82CC-47BF45CBB52D}"/>
              </a:ext>
            </a:extLst>
          </p:cNvPr>
          <p:cNvSpPr/>
          <p:nvPr/>
        </p:nvSpPr>
        <p:spPr>
          <a:xfrm>
            <a:off x="7448106" y="3429000"/>
            <a:ext cx="2466753" cy="2190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Memory</a:t>
            </a:r>
          </a:p>
          <a:p>
            <a:pPr algn="ctr"/>
            <a:endParaRPr lang="de-DE" dirty="0"/>
          </a:p>
          <a:p>
            <a:pPr algn="ctr"/>
            <a:r>
              <a:rPr lang="de-DE" b="1" dirty="0"/>
              <a:t>256 GB</a:t>
            </a:r>
          </a:p>
        </p:txBody>
      </p:sp>
      <p:sp>
        <p:nvSpPr>
          <p:cNvPr id="30" name="Textfeld 29">
            <a:extLst>
              <a:ext uri="{FF2B5EF4-FFF2-40B4-BE49-F238E27FC236}">
                <a16:creationId xmlns:a16="http://schemas.microsoft.com/office/drawing/2014/main" id="{BDB0C6FB-8807-4854-AE12-CBF7489AF44E}"/>
              </a:ext>
            </a:extLst>
          </p:cNvPr>
          <p:cNvSpPr txBox="1"/>
          <p:nvPr/>
        </p:nvSpPr>
        <p:spPr>
          <a:xfrm>
            <a:off x="2110563" y="334926"/>
            <a:ext cx="3811772" cy="646331"/>
          </a:xfrm>
          <a:prstGeom prst="rect">
            <a:avLst/>
          </a:prstGeom>
          <a:noFill/>
        </p:spPr>
        <p:txBody>
          <a:bodyPr wrap="square" rtlCol="0">
            <a:spAutoFit/>
          </a:bodyPr>
          <a:lstStyle/>
          <a:p>
            <a:r>
              <a:rPr lang="de-DE" dirty="0"/>
              <a:t>NUMA 0</a:t>
            </a:r>
          </a:p>
          <a:p>
            <a:r>
              <a:rPr lang="de-DE" dirty="0"/>
              <a:t>Non Uniform Memory Access</a:t>
            </a:r>
          </a:p>
        </p:txBody>
      </p:sp>
      <p:sp>
        <p:nvSpPr>
          <p:cNvPr id="31" name="Textfeld 30">
            <a:extLst>
              <a:ext uri="{FF2B5EF4-FFF2-40B4-BE49-F238E27FC236}">
                <a16:creationId xmlns:a16="http://schemas.microsoft.com/office/drawing/2014/main" id="{4A46FB7D-75E0-46C5-A309-4F4DC94F7FBC}"/>
              </a:ext>
            </a:extLst>
          </p:cNvPr>
          <p:cNvSpPr txBox="1"/>
          <p:nvPr/>
        </p:nvSpPr>
        <p:spPr>
          <a:xfrm>
            <a:off x="7387856" y="246804"/>
            <a:ext cx="3811772" cy="646331"/>
          </a:xfrm>
          <a:prstGeom prst="rect">
            <a:avLst/>
          </a:prstGeom>
          <a:noFill/>
        </p:spPr>
        <p:txBody>
          <a:bodyPr wrap="square" rtlCol="0">
            <a:spAutoFit/>
          </a:bodyPr>
          <a:lstStyle/>
          <a:p>
            <a:r>
              <a:rPr lang="de-DE" dirty="0"/>
              <a:t>NUMA 1</a:t>
            </a:r>
          </a:p>
          <a:p>
            <a:r>
              <a:rPr lang="de-DE" dirty="0"/>
              <a:t>Non Uniform Memory Access</a:t>
            </a:r>
          </a:p>
        </p:txBody>
      </p:sp>
      <p:sp>
        <p:nvSpPr>
          <p:cNvPr id="32" name="Pfeil: nach links und rechts 31">
            <a:extLst>
              <a:ext uri="{FF2B5EF4-FFF2-40B4-BE49-F238E27FC236}">
                <a16:creationId xmlns:a16="http://schemas.microsoft.com/office/drawing/2014/main" id="{B732D8C6-123E-4E5C-885E-FEE69AF064DB}"/>
              </a:ext>
            </a:extLst>
          </p:cNvPr>
          <p:cNvSpPr/>
          <p:nvPr/>
        </p:nvSpPr>
        <p:spPr>
          <a:xfrm>
            <a:off x="4577316" y="1642730"/>
            <a:ext cx="2870790" cy="58301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Shared Memory Access</a:t>
            </a:r>
          </a:p>
        </p:txBody>
      </p:sp>
      <p:sp>
        <p:nvSpPr>
          <p:cNvPr id="33" name="Textfeld 32">
            <a:extLst>
              <a:ext uri="{FF2B5EF4-FFF2-40B4-BE49-F238E27FC236}">
                <a16:creationId xmlns:a16="http://schemas.microsoft.com/office/drawing/2014/main" id="{96A602C0-AD7C-4C12-A66B-2D9FA9E95913}"/>
              </a:ext>
            </a:extLst>
          </p:cNvPr>
          <p:cNvSpPr txBox="1"/>
          <p:nvPr/>
        </p:nvSpPr>
        <p:spPr>
          <a:xfrm>
            <a:off x="5194005" y="2844209"/>
            <a:ext cx="1663994" cy="2308324"/>
          </a:xfrm>
          <a:prstGeom prst="rect">
            <a:avLst/>
          </a:prstGeom>
          <a:noFill/>
        </p:spPr>
        <p:txBody>
          <a:bodyPr wrap="square" rtlCol="0">
            <a:spAutoFit/>
          </a:bodyPr>
          <a:lstStyle/>
          <a:p>
            <a:pPr algn="ctr"/>
            <a:r>
              <a:rPr lang="de-DE" b="1" dirty="0"/>
              <a:t>MAXDOP</a:t>
            </a:r>
            <a:r>
              <a:rPr lang="de-DE" dirty="0"/>
              <a:t>:</a:t>
            </a:r>
          </a:p>
          <a:p>
            <a:pPr algn="ctr"/>
            <a:endParaRPr lang="de-DE" dirty="0"/>
          </a:p>
          <a:p>
            <a:pPr algn="ctr"/>
            <a:r>
              <a:rPr lang="de-DE" dirty="0"/>
              <a:t>1</a:t>
            </a:r>
          </a:p>
          <a:p>
            <a:pPr algn="ctr"/>
            <a:r>
              <a:rPr lang="de-DE" dirty="0"/>
              <a:t>2</a:t>
            </a:r>
          </a:p>
          <a:p>
            <a:pPr algn="ctr"/>
            <a:r>
              <a:rPr lang="de-DE" dirty="0"/>
              <a:t>3</a:t>
            </a:r>
          </a:p>
          <a:p>
            <a:pPr algn="ctr"/>
            <a:r>
              <a:rPr lang="de-DE" strike="sngStrike" dirty="0"/>
              <a:t>4</a:t>
            </a:r>
          </a:p>
          <a:p>
            <a:pPr algn="ctr"/>
            <a:r>
              <a:rPr lang="de-DE" strike="sngStrike" dirty="0"/>
              <a:t>5</a:t>
            </a:r>
          </a:p>
          <a:p>
            <a:pPr algn="ctr"/>
            <a:r>
              <a:rPr lang="de-DE" dirty="0"/>
              <a:t>6</a:t>
            </a:r>
          </a:p>
        </p:txBody>
      </p:sp>
    </p:spTree>
    <p:extLst>
      <p:ext uri="{BB962C8B-B14F-4D97-AF65-F5344CB8AC3E}">
        <p14:creationId xmlns:p14="http://schemas.microsoft.com/office/powerpoint/2010/main" val="1281152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7EEF3-E096-4A8F-B697-43E68D9677E5}"/>
              </a:ext>
            </a:extLst>
          </p:cNvPr>
          <p:cNvSpPr>
            <a:spLocks noGrp="1"/>
          </p:cNvSpPr>
          <p:nvPr>
            <p:ph type="title"/>
          </p:nvPr>
        </p:nvSpPr>
        <p:spPr/>
        <p:txBody>
          <a:bodyPr/>
          <a:lstStyle/>
          <a:p>
            <a:r>
              <a:rPr lang="de-DE" dirty="0"/>
              <a:t>Wichtigste Datenbankeinstellungen</a:t>
            </a:r>
          </a:p>
        </p:txBody>
      </p:sp>
      <p:sp>
        <p:nvSpPr>
          <p:cNvPr id="3" name="Inhaltsplatzhalter 2">
            <a:extLst>
              <a:ext uri="{FF2B5EF4-FFF2-40B4-BE49-F238E27FC236}">
                <a16:creationId xmlns:a16="http://schemas.microsoft.com/office/drawing/2014/main" id="{BC03B334-A894-418E-8A73-4D99CD39A8FC}"/>
              </a:ext>
            </a:extLst>
          </p:cNvPr>
          <p:cNvSpPr>
            <a:spLocks noGrp="1"/>
          </p:cNvSpPr>
          <p:nvPr>
            <p:ph idx="1"/>
          </p:nvPr>
        </p:nvSpPr>
        <p:spPr/>
        <p:txBody>
          <a:bodyPr>
            <a:normAutofit/>
          </a:bodyPr>
          <a:lstStyle/>
          <a:p>
            <a:r>
              <a:rPr lang="de-DE" dirty="0"/>
              <a:t>Datendateien</a:t>
            </a:r>
          </a:p>
          <a:p>
            <a:pPr lvl="1"/>
            <a:r>
              <a:rPr lang="de-DE" dirty="0"/>
              <a:t>Ausreichende Initialgröße der Datei(en)</a:t>
            </a:r>
          </a:p>
          <a:p>
            <a:pPr lvl="1"/>
            <a:r>
              <a:rPr lang="de-DE" dirty="0"/>
              <a:t>Ausgewogene Vergrößerungsintervalle für Datei(en)</a:t>
            </a:r>
          </a:p>
          <a:p>
            <a:pPr lvl="1"/>
            <a:r>
              <a:rPr lang="de-DE" dirty="0">
                <a:hlinkClick r:id="rId2"/>
              </a:rPr>
              <a:t>GLEICHE Größeneinstellungen bei Multifile-Systemen</a:t>
            </a:r>
            <a:endParaRPr lang="de-DE" dirty="0"/>
          </a:p>
          <a:p>
            <a:r>
              <a:rPr lang="de-DE" dirty="0"/>
              <a:t>Protokolldateien</a:t>
            </a:r>
          </a:p>
          <a:p>
            <a:pPr lvl="1"/>
            <a:r>
              <a:rPr lang="de-DE" dirty="0"/>
              <a:t>Ausreichende Initialgröße</a:t>
            </a:r>
          </a:p>
          <a:p>
            <a:pPr lvl="1"/>
            <a:r>
              <a:rPr lang="de-DE" dirty="0"/>
              <a:t>Sehr gut Vergrößerungsintervalle</a:t>
            </a:r>
            <a:br>
              <a:rPr lang="de-DE" dirty="0"/>
            </a:br>
            <a:r>
              <a:rPr lang="de-DE" dirty="0"/>
              <a:t>&lt;= 96 VLF (!!!)</a:t>
            </a:r>
          </a:p>
        </p:txBody>
      </p:sp>
    </p:spTree>
    <p:extLst>
      <p:ext uri="{BB962C8B-B14F-4D97-AF65-F5344CB8AC3E}">
        <p14:creationId xmlns:p14="http://schemas.microsoft.com/office/powerpoint/2010/main" val="2342711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Berechnung von VLF für Protokolldateien</a:t>
            </a:r>
          </a:p>
        </p:txBody>
      </p:sp>
      <p:sp>
        <p:nvSpPr>
          <p:cNvPr id="3" name="Inhaltsplatzhalter 2"/>
          <p:cNvSpPr>
            <a:spLocks noGrp="1"/>
          </p:cNvSpPr>
          <p:nvPr>
            <p:ph idx="1"/>
          </p:nvPr>
        </p:nvSpPr>
        <p:spPr/>
        <p:txBody>
          <a:bodyPr>
            <a:normAutofit fontScale="62500" lnSpcReduction="20000"/>
          </a:bodyPr>
          <a:lstStyle/>
          <a:p>
            <a:r>
              <a:rPr lang="de-DE" dirty="0"/>
              <a:t>&lt;= 64 MB		4 VLF</a:t>
            </a:r>
          </a:p>
          <a:p>
            <a:r>
              <a:rPr lang="de-DE" dirty="0"/>
              <a:t>&gt;64 MB und &lt; 1.024 MB	8 VLF</a:t>
            </a:r>
          </a:p>
          <a:p>
            <a:r>
              <a:rPr lang="de-DE" dirty="0"/>
              <a:t>&gt;1.024 MB		16 VLF</a:t>
            </a:r>
          </a:p>
          <a:p>
            <a:endParaRPr lang="de-DE" dirty="0"/>
          </a:p>
          <a:p>
            <a:r>
              <a:rPr lang="de-DE" dirty="0"/>
              <a:t>Grenze:	96 VLF</a:t>
            </a:r>
          </a:p>
          <a:p>
            <a:r>
              <a:rPr lang="de-DE" dirty="0"/>
              <a:t>Ist:		1000 VLF = 30 GB</a:t>
            </a:r>
          </a:p>
          <a:p>
            <a:r>
              <a:rPr lang="de-DE" dirty="0"/>
              <a:t>4 * 8 GB	= 32 GB</a:t>
            </a:r>
          </a:p>
          <a:p>
            <a:r>
              <a:rPr lang="de-DE" dirty="0"/>
              <a:t>4 * 16 		= 64</a:t>
            </a:r>
          </a:p>
          <a:p>
            <a:endParaRPr lang="de-DE" dirty="0"/>
          </a:p>
          <a:p>
            <a:r>
              <a:rPr lang="de-DE" dirty="0"/>
              <a:t>1. Schritt:	SHRINKFILE:	1 MB	=&gt; 2 VLF</a:t>
            </a:r>
          </a:p>
          <a:p>
            <a:r>
              <a:rPr lang="de-DE" dirty="0"/>
              <a:t>2. Schritt:	MODIFY:	     	8.192 MB	=&gt; 18 VLF	8 GB</a:t>
            </a:r>
          </a:p>
          <a:p>
            <a:r>
              <a:rPr lang="de-DE" dirty="0"/>
              <a:t>3. Schritt:	MODIFY:	     	8.192 MB	=&gt; 34 VLF	16 GB</a:t>
            </a:r>
          </a:p>
          <a:p>
            <a:r>
              <a:rPr lang="de-DE" dirty="0"/>
              <a:t>4. Schritt:	MODIFY:	     	8.192 MB	=&gt; 50 VLF	24 GB</a:t>
            </a:r>
          </a:p>
          <a:p>
            <a:r>
              <a:rPr lang="de-DE"/>
              <a:t>5. </a:t>
            </a:r>
            <a:r>
              <a:rPr lang="de-DE" dirty="0"/>
              <a:t>Schritt:	MODIFY:	     	8.192 MB	=&gt; 66 VLF	32 GB</a:t>
            </a:r>
          </a:p>
        </p:txBody>
      </p:sp>
    </p:spTree>
    <p:extLst>
      <p:ext uri="{BB962C8B-B14F-4D97-AF65-F5344CB8AC3E}">
        <p14:creationId xmlns:p14="http://schemas.microsoft.com/office/powerpoint/2010/main" val="183331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Demo / Hands On</a:t>
            </a:r>
          </a:p>
        </p:txBody>
      </p:sp>
      <p:sp>
        <p:nvSpPr>
          <p:cNvPr id="5" name="Textplatzhalter 4"/>
          <p:cNvSpPr>
            <a:spLocks noGrp="1"/>
          </p:cNvSpPr>
          <p:nvPr>
            <p:ph type="subTitle" idx="1"/>
          </p:nvPr>
        </p:nvSpPr>
        <p:spPr/>
        <p:txBody>
          <a:bodyPr/>
          <a:lstStyle/>
          <a:p>
            <a:r>
              <a:rPr lang="de-DE" dirty="0"/>
              <a:t>Topic:	MIXED EXTENTS vs. UNIFORM EXTENTS</a:t>
            </a:r>
          </a:p>
          <a:p>
            <a:endParaRPr lang="de-DE" dirty="0"/>
          </a:p>
          <a:p>
            <a:r>
              <a:rPr lang="en-US" b="1" dirty="0">
                <a:solidFill>
                  <a:schemeClr val="accent6"/>
                </a:solidFill>
                <a:hlinkClick r:id="rId3"/>
              </a:rPr>
              <a:t>099 - A10 - Mixed Extents vs Uniform </a:t>
            </a:r>
            <a:r>
              <a:rPr lang="en-US" b="1" dirty="0" err="1">
                <a:solidFill>
                  <a:schemeClr val="accent6"/>
                </a:solidFill>
                <a:hlinkClick r:id="rId3"/>
              </a:rPr>
              <a:t>Extents.sql</a:t>
            </a:r>
            <a:endParaRPr lang="de-DE" b="1" dirty="0">
              <a:solidFill>
                <a:schemeClr val="accent6"/>
              </a:solidFill>
            </a:endParaRPr>
          </a:p>
        </p:txBody>
      </p:sp>
    </p:spTree>
    <p:extLst>
      <p:ext uri="{BB962C8B-B14F-4D97-AF65-F5344CB8AC3E}">
        <p14:creationId xmlns:p14="http://schemas.microsoft.com/office/powerpoint/2010/main" val="133891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0A385F-210A-44E9-A7E9-6E951B6371EE}"/>
              </a:ext>
            </a:extLst>
          </p:cNvPr>
          <p:cNvSpPr>
            <a:spLocks noGrp="1"/>
          </p:cNvSpPr>
          <p:nvPr>
            <p:ph type="title"/>
          </p:nvPr>
        </p:nvSpPr>
        <p:spPr/>
        <p:txBody>
          <a:bodyPr/>
          <a:lstStyle/>
          <a:p>
            <a:r>
              <a:rPr lang="de-DE" dirty="0"/>
              <a:t>Instant File Initialization</a:t>
            </a:r>
          </a:p>
        </p:txBody>
      </p:sp>
      <p:sp>
        <p:nvSpPr>
          <p:cNvPr id="3" name="Inhaltsplatzhalter 2">
            <a:extLst>
              <a:ext uri="{FF2B5EF4-FFF2-40B4-BE49-F238E27FC236}">
                <a16:creationId xmlns:a16="http://schemas.microsoft.com/office/drawing/2014/main" id="{A57DCD53-B58D-4E03-BE76-94E65EC0FD8B}"/>
              </a:ext>
            </a:extLst>
          </p:cNvPr>
          <p:cNvSpPr>
            <a:spLocks noGrp="1"/>
          </p:cNvSpPr>
          <p:nvPr>
            <p:ph idx="1"/>
          </p:nvPr>
        </p:nvSpPr>
        <p:spPr/>
        <p:txBody>
          <a:bodyPr>
            <a:normAutofit fontScale="77500" lnSpcReduction="20000"/>
          </a:bodyPr>
          <a:lstStyle/>
          <a:p>
            <a:r>
              <a:rPr lang="de-DE" dirty="0"/>
              <a:t>Daten- und Protokolldateien werden initialisiert, um vorhandene Daten zu überschreiben, die von zuvor gelöschten Dateien auf dem Datenträger zurückgelassen wurden. Daten- und Protokolldateien werden erstmals durch Ausfüllen der Dateien mit Nullen initialisiert, wenn Sie einen der folgenden Vorgänge durchführen:</a:t>
            </a:r>
          </a:p>
          <a:p>
            <a:endParaRPr lang="de-DE" dirty="0"/>
          </a:p>
          <a:p>
            <a:pPr lvl="1"/>
            <a:r>
              <a:rPr lang="de-DE" dirty="0"/>
              <a:t>Erstellen einer Datenbank</a:t>
            </a:r>
          </a:p>
          <a:p>
            <a:pPr lvl="1"/>
            <a:r>
              <a:rPr lang="de-DE" dirty="0"/>
              <a:t>Vergrößern einer vorhanden Datei (einschließlich Vorgängen zur automatischen Vergrößerung).</a:t>
            </a:r>
          </a:p>
          <a:p>
            <a:pPr lvl="1"/>
            <a:r>
              <a:rPr lang="de-DE" dirty="0"/>
              <a:t>Wiederherstellen einer Datenbank oder Dateigruppe</a:t>
            </a:r>
          </a:p>
          <a:p>
            <a:r>
              <a:rPr lang="de-DE" dirty="0"/>
              <a:t>Die Dateiinitialisierung führt dazu, dass diese Vorgänge mehr Zeit benötigen. Aber wenn die Daten zum ersten Mal an die Dateien geschrieben werden, muss das Betriebssystem die Dateien nicht mit Nullen ausfüllen.</a:t>
            </a:r>
          </a:p>
        </p:txBody>
      </p:sp>
    </p:spTree>
    <p:extLst>
      <p:ext uri="{BB962C8B-B14F-4D97-AF65-F5344CB8AC3E}">
        <p14:creationId xmlns:p14="http://schemas.microsoft.com/office/powerpoint/2010/main" val="420972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Demo / Hands On</a:t>
            </a:r>
          </a:p>
        </p:txBody>
      </p:sp>
      <p:sp>
        <p:nvSpPr>
          <p:cNvPr id="5" name="Textplatzhalter 4"/>
          <p:cNvSpPr>
            <a:spLocks noGrp="1"/>
          </p:cNvSpPr>
          <p:nvPr>
            <p:ph type="subTitle" idx="1"/>
          </p:nvPr>
        </p:nvSpPr>
        <p:spPr/>
        <p:txBody>
          <a:bodyPr/>
          <a:lstStyle/>
          <a:p>
            <a:r>
              <a:rPr lang="de-DE" dirty="0"/>
              <a:t>Topic:	INSTANT FILE INITIALIZATION</a:t>
            </a:r>
          </a:p>
          <a:p>
            <a:endParaRPr lang="de-DE" dirty="0"/>
          </a:p>
          <a:p>
            <a:r>
              <a:rPr lang="en-US" b="1" dirty="0">
                <a:solidFill>
                  <a:schemeClr val="accent6"/>
                </a:solidFill>
                <a:hlinkClick r:id="rId3"/>
              </a:rPr>
              <a:t>099 - A40 - Instant File </a:t>
            </a:r>
            <a:r>
              <a:rPr lang="en-US" b="1" dirty="0" err="1">
                <a:solidFill>
                  <a:schemeClr val="accent6"/>
                </a:solidFill>
                <a:hlinkClick r:id="rId3"/>
              </a:rPr>
              <a:t>Initialization.sql</a:t>
            </a:r>
            <a:endParaRPr lang="de-DE" b="1" dirty="0">
              <a:solidFill>
                <a:schemeClr val="accent6"/>
              </a:solidFill>
            </a:endParaRPr>
          </a:p>
        </p:txBody>
      </p:sp>
    </p:spTree>
    <p:extLst>
      <p:ext uri="{BB962C8B-B14F-4D97-AF65-F5344CB8AC3E}">
        <p14:creationId xmlns:p14="http://schemas.microsoft.com/office/powerpoint/2010/main" val="401325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ctrTitle"/>
          </p:nvPr>
        </p:nvSpPr>
        <p:spPr/>
        <p:txBody>
          <a:bodyPr/>
          <a:lstStyle/>
          <a:p>
            <a:r>
              <a:rPr lang="de-DE" dirty="0"/>
              <a:t>Demo / Hands On</a:t>
            </a:r>
          </a:p>
        </p:txBody>
      </p:sp>
      <p:sp>
        <p:nvSpPr>
          <p:cNvPr id="5" name="Textplatzhalter 4"/>
          <p:cNvSpPr>
            <a:spLocks noGrp="1"/>
          </p:cNvSpPr>
          <p:nvPr>
            <p:ph type="subTitle" idx="1"/>
          </p:nvPr>
        </p:nvSpPr>
        <p:spPr/>
        <p:txBody>
          <a:bodyPr>
            <a:normAutofit fontScale="92500"/>
          </a:bodyPr>
          <a:lstStyle/>
          <a:p>
            <a:r>
              <a:rPr lang="de-DE" dirty="0"/>
              <a:t>Topic:	EVEN SIZE OF DATABASE FILES</a:t>
            </a:r>
          </a:p>
          <a:p>
            <a:endParaRPr lang="de-DE" dirty="0"/>
          </a:p>
          <a:p>
            <a:r>
              <a:rPr lang="en-US" b="1" dirty="0">
                <a:solidFill>
                  <a:schemeClr val="accent6"/>
                </a:solidFill>
                <a:hlinkClick r:id="rId3"/>
              </a:rPr>
              <a:t>099 - A60 - Uneven size of multiple data </a:t>
            </a:r>
            <a:r>
              <a:rPr lang="en-US" b="1" dirty="0" err="1">
                <a:solidFill>
                  <a:schemeClr val="accent6"/>
                </a:solidFill>
                <a:hlinkClick r:id="rId3"/>
              </a:rPr>
              <a:t>files.sql.sql</a:t>
            </a:r>
            <a:endParaRPr lang="de-DE" b="1" dirty="0">
              <a:solidFill>
                <a:schemeClr val="accent6"/>
              </a:solidFill>
            </a:endParaRPr>
          </a:p>
        </p:txBody>
      </p:sp>
    </p:spTree>
    <p:extLst>
      <p:ext uri="{BB962C8B-B14F-4D97-AF65-F5344CB8AC3E}">
        <p14:creationId xmlns:p14="http://schemas.microsoft.com/office/powerpoint/2010/main" val="281378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Konfiguration</a:t>
            </a:r>
            <a:r>
              <a:rPr lang="en-US" dirty="0"/>
              <a:t> Microsoft SQL Server</a:t>
            </a:r>
          </a:p>
        </p:txBody>
      </p:sp>
      <p:sp>
        <p:nvSpPr>
          <p:cNvPr id="3" name="Inhaltsplatzhalter 2"/>
          <p:cNvSpPr>
            <a:spLocks noGrp="1"/>
          </p:cNvSpPr>
          <p:nvPr>
            <p:ph idx="1"/>
          </p:nvPr>
        </p:nvSpPr>
        <p:spPr/>
        <p:txBody>
          <a:bodyPr>
            <a:normAutofit/>
          </a:bodyPr>
          <a:lstStyle/>
          <a:p>
            <a:r>
              <a:rPr lang="de-DE"/>
              <a:t>Database Settings</a:t>
            </a:r>
          </a:p>
          <a:p>
            <a:pPr lvl="1"/>
            <a:r>
              <a:rPr lang="de-DE">
                <a:hlinkClick r:id="rId2"/>
              </a:rPr>
              <a:t>FILLFACTOR</a:t>
            </a:r>
            <a:endParaRPr lang="de-DE"/>
          </a:p>
          <a:p>
            <a:pPr lvl="1"/>
            <a:r>
              <a:rPr lang="de-DE"/>
              <a:t>Standardverzeichnisse für Datenbanken</a:t>
            </a:r>
          </a:p>
          <a:p>
            <a:r>
              <a:rPr lang="de-DE"/>
              <a:t>Advanced configuration options</a:t>
            </a:r>
          </a:p>
          <a:p>
            <a:pPr lvl="1"/>
            <a:r>
              <a:rPr lang="de-DE">
                <a:hlinkClick r:id="rId3"/>
              </a:rPr>
              <a:t>Max Degree of Parallelism</a:t>
            </a:r>
            <a:endParaRPr lang="de-DE"/>
          </a:p>
          <a:p>
            <a:pPr lvl="1"/>
            <a:r>
              <a:rPr lang="de-DE">
                <a:hlinkClick r:id="rId3"/>
              </a:rPr>
              <a:t>Cost Threshold for Parallelism</a:t>
            </a:r>
            <a:endParaRPr lang="de-DE"/>
          </a:p>
          <a:p>
            <a:pPr lvl="1"/>
            <a:r>
              <a:rPr lang="de-DE">
                <a:hlinkClick r:id="rId4"/>
              </a:rPr>
              <a:t>AdHoc Workloads</a:t>
            </a:r>
            <a:endParaRPr lang="de-DE"/>
          </a:p>
        </p:txBody>
      </p:sp>
    </p:spTree>
    <p:extLst>
      <p:ext uri="{BB962C8B-B14F-4D97-AF65-F5344CB8AC3E}">
        <p14:creationId xmlns:p14="http://schemas.microsoft.com/office/powerpoint/2010/main" val="16887925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A5D24A6-D5B7-4698-9224-E869CB7269E0}"/>
              </a:ext>
            </a:extLst>
          </p:cNvPr>
          <p:cNvSpPr>
            <a:spLocks noGrp="1"/>
          </p:cNvSpPr>
          <p:nvPr>
            <p:ph type="ctrTitle"/>
          </p:nvPr>
        </p:nvSpPr>
        <p:spPr/>
        <p:txBody>
          <a:bodyPr/>
          <a:lstStyle/>
          <a:p>
            <a:r>
              <a:rPr lang="de-DE" dirty="0"/>
              <a:t>Vielen Dank für Ihre Aufmerksamkeit</a:t>
            </a:r>
          </a:p>
        </p:txBody>
      </p:sp>
      <p:sp>
        <p:nvSpPr>
          <p:cNvPr id="5" name="Untertitel 4">
            <a:extLst>
              <a:ext uri="{FF2B5EF4-FFF2-40B4-BE49-F238E27FC236}">
                <a16:creationId xmlns:a16="http://schemas.microsoft.com/office/drawing/2014/main" id="{DF911C7C-A50F-4368-B17C-84DA60A9243B}"/>
              </a:ext>
            </a:extLst>
          </p:cNvPr>
          <p:cNvSpPr>
            <a:spLocks noGrp="1"/>
          </p:cNvSpPr>
          <p:nvPr>
            <p:ph type="subTitle" idx="1"/>
          </p:nvPr>
        </p:nvSpPr>
        <p:spPr/>
        <p:txBody>
          <a:bodyPr/>
          <a:lstStyle/>
          <a:p>
            <a:r>
              <a:rPr lang="de-DE" dirty="0"/>
              <a:t>Uwe Ricken</a:t>
            </a:r>
            <a:br>
              <a:rPr lang="de-DE" dirty="0"/>
            </a:br>
            <a:r>
              <a:rPr lang="de-DE" b="1" dirty="0">
                <a:hlinkClick r:id="rId2"/>
              </a:rPr>
              <a:t>http://bit.ly/1TR9vg7</a:t>
            </a:r>
            <a:endParaRPr lang="de-DE" dirty="0"/>
          </a:p>
          <a:p>
            <a:endParaRPr lang="de-DE" dirty="0"/>
          </a:p>
        </p:txBody>
      </p:sp>
    </p:spTree>
    <p:extLst>
      <p:ext uri="{BB962C8B-B14F-4D97-AF65-F5344CB8AC3E}">
        <p14:creationId xmlns:p14="http://schemas.microsoft.com/office/powerpoint/2010/main" val="99205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2400" dirty="0"/>
              <a:t>db 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since 2008 I'm working in 3rd level support teams for banks, insurances and global industries.</a:t>
            </a:r>
          </a:p>
          <a:p>
            <a:pPr marL="0" indent="0">
              <a:buNone/>
            </a:pPr>
            <a:endParaRPr lang="en-US" sz="1400" dirty="0"/>
          </a:p>
          <a:p>
            <a:pPr marL="0" indent="0">
              <a:buNone/>
            </a:pPr>
            <a:r>
              <a:rPr lang="en-US" sz="1400" dirty="0"/>
              <a:t>Since May 2013 I'm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65"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65" algn="l"/>
              </a:tabLst>
            </a:pPr>
            <a:r>
              <a:rPr lang="de-DE" sz="1400" b="1" dirty="0"/>
              <a:t>email</a:t>
            </a:r>
            <a:r>
              <a:rPr lang="de-DE" sz="1400" dirty="0"/>
              <a:t>:	</a:t>
            </a:r>
            <a:r>
              <a:rPr lang="de-DE" sz="1400" dirty="0">
                <a:hlinkClick r:id="rId3"/>
              </a:rPr>
              <a:t>uwe.ricken@db-berater.de</a:t>
            </a:r>
            <a:endParaRPr lang="de-DE" sz="1400" dirty="0"/>
          </a:p>
          <a:p>
            <a:pPr marL="0" indent="0">
              <a:buNone/>
              <a:tabLst>
                <a:tab pos="903265"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65" algn="l"/>
              </a:tabLst>
            </a:pPr>
            <a:r>
              <a:rPr lang="de-DE" sz="1400" b="1" dirty="0" err="1"/>
              <a:t>twitter</a:t>
            </a:r>
            <a:r>
              <a:rPr lang="de-DE" sz="1400" dirty="0"/>
              <a:t>:	</a:t>
            </a:r>
            <a:r>
              <a:rPr lang="de-DE" sz="1400" dirty="0">
                <a:hlinkClick r:id="rId5"/>
              </a:rPr>
              <a:t>@dbberater</a:t>
            </a:r>
            <a:endParaRPr lang="de-DE" sz="1400" dirty="0"/>
          </a:p>
          <a:p>
            <a:pPr marL="0" indent="0">
              <a:buNone/>
              <a:tabLst>
                <a:tab pos="903265" algn="l"/>
              </a:tabLst>
            </a:pPr>
            <a:r>
              <a:rPr lang="de-DE" sz="1400" b="1" dirty="0" err="1"/>
              <a:t>xing</a:t>
            </a:r>
            <a:r>
              <a:rPr lang="de-DE" sz="1400" b="1" dirty="0"/>
              <a:t>:</a:t>
            </a:r>
            <a:r>
              <a:rPr lang="de-DE" sz="1400" dirty="0"/>
              <a:t>	</a:t>
            </a:r>
            <a:r>
              <a:rPr lang="de-DE" sz="1400" dirty="0">
                <a:hlinkClick r:id="rId6"/>
              </a:rPr>
              <a:t>http://www.xing.com/profile/Uwe_Ricken</a:t>
            </a:r>
            <a:endParaRPr lang="de-DE" sz="1400" dirty="0"/>
          </a:p>
        </p:txBody>
      </p:sp>
      <p:pic>
        <p:nvPicPr>
          <p:cNvPr id="3" name="Grafik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600" y="3408667"/>
            <a:ext cx="1872208" cy="1872208"/>
          </a:xfrm>
          <a:prstGeom prst="rect">
            <a:avLst/>
          </a:prstGeom>
        </p:spPr>
      </p:pic>
      <p:pic>
        <p:nvPicPr>
          <p:cNvPr id="7" name="Grafik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8544272" y="4682332"/>
            <a:ext cx="1458955" cy="598545"/>
          </a:xfrm>
          <a:prstGeom prst="rect">
            <a:avLst/>
          </a:prstGeom>
        </p:spPr>
      </p:pic>
    </p:spTree>
    <p:extLst>
      <p:ext uri="{BB962C8B-B14F-4D97-AF65-F5344CB8AC3E}">
        <p14:creationId xmlns:p14="http://schemas.microsoft.com/office/powerpoint/2010/main" val="321057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Analyse und Konfiguration</a:t>
            </a:r>
          </a:p>
        </p:txBody>
      </p:sp>
      <p:sp>
        <p:nvSpPr>
          <p:cNvPr id="3" name="Untertitel 2"/>
          <p:cNvSpPr>
            <a:spLocks noGrp="1"/>
          </p:cNvSpPr>
          <p:nvPr>
            <p:ph idx="1"/>
          </p:nvPr>
        </p:nvSpPr>
        <p:spPr/>
        <p:txBody>
          <a:bodyPr/>
          <a:lstStyle/>
          <a:p>
            <a:r>
              <a:rPr lang="de-DE" dirty="0"/>
              <a:t>Workflow eines </a:t>
            </a:r>
            <a:r>
              <a:rPr lang="de-DE" dirty="0" err="1"/>
              <a:t>Datenbankrequests</a:t>
            </a:r>
            <a:endParaRPr lang="de-DE" dirty="0"/>
          </a:p>
          <a:p>
            <a:r>
              <a:rPr lang="de-DE" dirty="0"/>
              <a:t>Wichtige Konfigurationseinstellungen</a:t>
            </a:r>
            <a:endParaRPr lang="de-DE" dirty="0">
              <a:solidFill>
                <a:schemeClr val="bg1">
                  <a:lumMod val="50000"/>
                </a:schemeClr>
              </a:solidFill>
            </a:endParaRPr>
          </a:p>
        </p:txBody>
      </p:sp>
    </p:spTree>
    <p:extLst>
      <p:ext uri="{BB962C8B-B14F-4D97-AF65-F5344CB8AC3E}">
        <p14:creationId xmlns:p14="http://schemas.microsoft.com/office/powerpoint/2010/main" val="98477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Workflow eines Datenbank-</a:t>
            </a:r>
            <a:r>
              <a:rPr lang="de-DE" dirty="0" err="1"/>
              <a:t>Requests</a:t>
            </a:r>
            <a:endParaRPr lang="de-DE" dirty="0"/>
          </a:p>
        </p:txBody>
      </p:sp>
      <p:pic>
        <p:nvPicPr>
          <p:cNvPr id="4" name="Inhaltsplatzhalt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3392" y="1124745"/>
            <a:ext cx="8223475" cy="4607983"/>
          </a:xfrm>
        </p:spPr>
      </p:pic>
      <p:sp>
        <p:nvSpPr>
          <p:cNvPr id="5" name="Textfeld 4"/>
          <p:cNvSpPr txBox="1"/>
          <p:nvPr/>
        </p:nvSpPr>
        <p:spPr>
          <a:xfrm>
            <a:off x="624421" y="5733256"/>
            <a:ext cx="10943167" cy="338554"/>
          </a:xfrm>
          <a:prstGeom prst="rect">
            <a:avLst/>
          </a:prstGeom>
          <a:noFill/>
        </p:spPr>
        <p:txBody>
          <a:bodyPr wrap="square" rtlCol="0">
            <a:spAutoFit/>
          </a:bodyPr>
          <a:lstStyle/>
          <a:p>
            <a:r>
              <a:rPr lang="de-DE" sz="1600" b="1" dirty="0"/>
              <a:t>Abbildung: </a:t>
            </a:r>
            <a:r>
              <a:rPr lang="de-DE" sz="1600" b="1" dirty="0">
                <a:hlinkClick r:id="rId3"/>
              </a:rPr>
              <a:t>http://rusanu.com/2013/08/01/understanding-how-sql-server-executes-a-query/</a:t>
            </a:r>
            <a:endParaRPr lang="de-DE" sz="1600" b="1" dirty="0"/>
          </a:p>
        </p:txBody>
      </p:sp>
    </p:spTree>
    <p:extLst>
      <p:ext uri="{BB962C8B-B14F-4D97-AF65-F5344CB8AC3E}">
        <p14:creationId xmlns:p14="http://schemas.microsoft.com/office/powerpoint/2010/main" val="162361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7EEF3-E096-4A8F-B697-43E68D9677E5}"/>
              </a:ext>
            </a:extLst>
          </p:cNvPr>
          <p:cNvSpPr>
            <a:spLocks noGrp="1"/>
          </p:cNvSpPr>
          <p:nvPr>
            <p:ph type="title"/>
          </p:nvPr>
        </p:nvSpPr>
        <p:spPr/>
        <p:txBody>
          <a:bodyPr/>
          <a:lstStyle/>
          <a:p>
            <a:r>
              <a:rPr lang="de-DE" dirty="0"/>
              <a:t>Wichtigste Konfigurationseinstellungen</a:t>
            </a:r>
          </a:p>
        </p:txBody>
      </p:sp>
      <p:sp>
        <p:nvSpPr>
          <p:cNvPr id="3" name="Inhaltsplatzhalter 2">
            <a:extLst>
              <a:ext uri="{FF2B5EF4-FFF2-40B4-BE49-F238E27FC236}">
                <a16:creationId xmlns:a16="http://schemas.microsoft.com/office/drawing/2014/main" id="{BC03B334-A894-418E-8A73-4D99CD39A8FC}"/>
              </a:ext>
            </a:extLst>
          </p:cNvPr>
          <p:cNvSpPr>
            <a:spLocks noGrp="1"/>
          </p:cNvSpPr>
          <p:nvPr>
            <p:ph idx="1"/>
          </p:nvPr>
        </p:nvSpPr>
        <p:spPr/>
        <p:txBody>
          <a:bodyPr>
            <a:normAutofit lnSpcReduction="10000"/>
          </a:bodyPr>
          <a:lstStyle/>
          <a:p>
            <a:r>
              <a:rPr lang="de-DE" dirty="0"/>
              <a:t>Installation</a:t>
            </a:r>
          </a:p>
          <a:p>
            <a:pPr lvl="1"/>
            <a:r>
              <a:rPr lang="de-DE" dirty="0">
                <a:hlinkClick r:id="rId2"/>
              </a:rPr>
              <a:t>Aktivierung von Instant File </a:t>
            </a:r>
            <a:r>
              <a:rPr lang="de-DE" dirty="0" err="1">
                <a:hlinkClick r:id="rId2"/>
              </a:rPr>
              <a:t>Initialization</a:t>
            </a:r>
            <a:endParaRPr lang="de-DE" dirty="0"/>
          </a:p>
          <a:p>
            <a:pPr lvl="1"/>
            <a:r>
              <a:rPr lang="de-DE" dirty="0"/>
              <a:t>Dediziertes Storage für Daten / Logs / TEMPDB</a:t>
            </a:r>
          </a:p>
          <a:p>
            <a:pPr lvl="1"/>
            <a:r>
              <a:rPr lang="de-DE" dirty="0"/>
              <a:t>Formatierung der Disks mit 64 KBytes</a:t>
            </a:r>
          </a:p>
          <a:p>
            <a:pPr lvl="1"/>
            <a:r>
              <a:rPr lang="de-DE" dirty="0">
                <a:hlinkClick r:id="rId3"/>
              </a:rPr>
              <a:t>Verwendung mehrerer Dateien für TEMPDB</a:t>
            </a:r>
            <a:br>
              <a:rPr lang="de-DE" dirty="0"/>
            </a:br>
            <a:r>
              <a:rPr lang="de-DE" dirty="0"/>
              <a:t>&lt;= 8 Cores	=	1 File / Core</a:t>
            </a:r>
            <a:br>
              <a:rPr lang="de-DE" dirty="0"/>
            </a:br>
            <a:r>
              <a:rPr lang="de-DE" dirty="0"/>
              <a:t>&gt; 8 Cores	=	8 Files</a:t>
            </a:r>
          </a:p>
          <a:p>
            <a:pPr lvl="1"/>
            <a:r>
              <a:rPr lang="de-DE" dirty="0"/>
              <a:t>Limitierung des verfügbaren RAM (10% für Betriebssystem)</a:t>
            </a:r>
          </a:p>
        </p:txBody>
      </p:sp>
    </p:spTree>
    <p:extLst>
      <p:ext uri="{BB962C8B-B14F-4D97-AF65-F5344CB8AC3E}">
        <p14:creationId xmlns:p14="http://schemas.microsoft.com/office/powerpoint/2010/main" val="749074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7EEF3-E096-4A8F-B697-43E68D9677E5}"/>
              </a:ext>
            </a:extLst>
          </p:cNvPr>
          <p:cNvSpPr>
            <a:spLocks noGrp="1"/>
          </p:cNvSpPr>
          <p:nvPr>
            <p:ph type="title"/>
          </p:nvPr>
        </p:nvSpPr>
        <p:spPr/>
        <p:txBody>
          <a:bodyPr/>
          <a:lstStyle/>
          <a:p>
            <a:r>
              <a:rPr lang="de-DE" dirty="0"/>
              <a:t>Wichtigste Konfigurationseinstellungen</a:t>
            </a:r>
          </a:p>
        </p:txBody>
      </p:sp>
      <p:sp>
        <p:nvSpPr>
          <p:cNvPr id="3" name="Inhaltsplatzhalter 2">
            <a:extLst>
              <a:ext uri="{FF2B5EF4-FFF2-40B4-BE49-F238E27FC236}">
                <a16:creationId xmlns:a16="http://schemas.microsoft.com/office/drawing/2014/main" id="{BC03B334-A894-418E-8A73-4D99CD39A8FC}"/>
              </a:ext>
            </a:extLst>
          </p:cNvPr>
          <p:cNvSpPr>
            <a:spLocks noGrp="1"/>
          </p:cNvSpPr>
          <p:nvPr>
            <p:ph idx="1"/>
          </p:nvPr>
        </p:nvSpPr>
        <p:spPr/>
        <p:txBody>
          <a:bodyPr>
            <a:normAutofit fontScale="85000" lnSpcReduction="20000"/>
          </a:bodyPr>
          <a:lstStyle/>
          <a:p>
            <a:r>
              <a:rPr lang="de-DE" dirty="0"/>
              <a:t>Betrieb</a:t>
            </a:r>
          </a:p>
          <a:p>
            <a:pPr lvl="1"/>
            <a:r>
              <a:rPr lang="de-DE" dirty="0"/>
              <a:t>Aktivierung von Traceflags (&lt; SQL Server 2016)</a:t>
            </a:r>
          </a:p>
          <a:p>
            <a:pPr lvl="2"/>
            <a:r>
              <a:rPr lang="de-DE" dirty="0"/>
              <a:t>1117:	Gleichmäßige Vergrößerung aller Dateien</a:t>
            </a:r>
            <a:br>
              <a:rPr lang="de-DE" dirty="0"/>
            </a:br>
            <a:r>
              <a:rPr lang="de-DE" dirty="0"/>
              <a:t>		einer Filegroup</a:t>
            </a:r>
          </a:p>
          <a:p>
            <a:pPr lvl="2"/>
            <a:r>
              <a:rPr lang="de-DE" dirty="0"/>
              <a:t>1118:	Verwendung von UNIFORM Extents</a:t>
            </a:r>
          </a:p>
          <a:p>
            <a:pPr lvl="2"/>
            <a:r>
              <a:rPr lang="de-DE" dirty="0"/>
              <a:t>2371:	Dynamische Anpassung des Schwellwerts</a:t>
            </a:r>
            <a:br>
              <a:rPr lang="de-DE" dirty="0"/>
            </a:br>
            <a:r>
              <a:rPr lang="de-DE" dirty="0"/>
              <a:t>		für Statistikaktualisierungen</a:t>
            </a:r>
          </a:p>
          <a:p>
            <a:pPr lvl="1"/>
            <a:r>
              <a:rPr lang="de-DE" dirty="0"/>
              <a:t>Konfiguration von Parallelitätseinstellungen</a:t>
            </a:r>
          </a:p>
          <a:p>
            <a:pPr lvl="2"/>
            <a:r>
              <a:rPr lang="de-DE" dirty="0"/>
              <a:t>MAXDOP	max. Anz. Cores / 1 (!) Socket</a:t>
            </a:r>
          </a:p>
          <a:p>
            <a:pPr lvl="2"/>
            <a:r>
              <a:rPr lang="de-DE" dirty="0"/>
              <a:t>Cost Threshold (OLTP):		50</a:t>
            </a:r>
          </a:p>
          <a:p>
            <a:pPr lvl="2"/>
            <a:r>
              <a:rPr lang="de-DE" dirty="0"/>
              <a:t>Cost Threshold (DWH):		100</a:t>
            </a:r>
          </a:p>
        </p:txBody>
      </p:sp>
    </p:spTree>
    <p:extLst>
      <p:ext uri="{BB962C8B-B14F-4D97-AF65-F5344CB8AC3E}">
        <p14:creationId xmlns:p14="http://schemas.microsoft.com/office/powerpoint/2010/main" val="2541987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Mixed Extents</a:t>
            </a:r>
          </a:p>
        </p:txBody>
      </p:sp>
      <p:sp>
        <p:nvSpPr>
          <p:cNvPr id="5" name="Inhaltsplatzhalter 4"/>
          <p:cNvSpPr>
            <a:spLocks noGrp="1"/>
          </p:cNvSpPr>
          <p:nvPr>
            <p:ph idx="1"/>
          </p:nvPr>
        </p:nvSpPr>
        <p:spPr/>
        <p:txBody>
          <a:bodyPr/>
          <a:lstStyle/>
          <a:p>
            <a:r>
              <a:rPr lang="en-US" dirty="0"/>
              <a:t>Mixed extents manage data pages of different tables / indexes</a:t>
            </a:r>
          </a:p>
        </p:txBody>
      </p:sp>
      <p:graphicFrame>
        <p:nvGraphicFramePr>
          <p:cNvPr id="7" name="Tabelle 6"/>
          <p:cNvGraphicFramePr>
            <a:graphicFrameLocks noGrp="1"/>
          </p:cNvGraphicFramePr>
          <p:nvPr/>
        </p:nvGraphicFramePr>
        <p:xfrm>
          <a:off x="65412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1</a:t>
                      </a:r>
                    </a:p>
                  </a:txBody>
                  <a:tcPr>
                    <a:solidFill>
                      <a:schemeClr val="accent4"/>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8" name="Tabelle 7"/>
          <p:cNvGraphicFramePr>
            <a:graphicFrameLocks noGrp="1"/>
          </p:cNvGraphicFramePr>
          <p:nvPr/>
        </p:nvGraphicFramePr>
        <p:xfrm>
          <a:off x="340297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2</a:t>
                      </a:r>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9" name="Tabelle 8"/>
          <p:cNvGraphicFramePr>
            <a:graphicFrameLocks noGrp="1"/>
          </p:cNvGraphicFramePr>
          <p:nvPr/>
        </p:nvGraphicFramePr>
        <p:xfrm>
          <a:off x="615181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3</a:t>
                      </a:r>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0" name="Tabelle 9"/>
          <p:cNvGraphicFramePr>
            <a:graphicFrameLocks noGrp="1"/>
          </p:cNvGraphicFramePr>
          <p:nvPr/>
        </p:nvGraphicFramePr>
        <p:xfrm>
          <a:off x="890066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4</a:t>
                      </a:r>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nvGraphicFramePr>
        <p:xfrm>
          <a:off x="654126" y="4432921"/>
          <a:ext cx="8128000" cy="13716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gridSpan="8">
                  <a:txBody>
                    <a:bodyPr/>
                    <a:lstStyle/>
                    <a:p>
                      <a:r>
                        <a:rPr lang="de-DE" dirty="0"/>
                        <a:t>MIXED Extent</a:t>
                      </a:r>
                    </a:p>
                  </a:txBody>
                  <a:tcPr>
                    <a:solidFill>
                      <a:schemeClr val="tx1">
                        <a:lumMod val="95000"/>
                        <a:lumOff val="5000"/>
                      </a:schemeClr>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pPr algn="ctr"/>
                      <a:r>
                        <a:rPr lang="de-DE" b="1" dirty="0">
                          <a:solidFill>
                            <a:schemeClr val="bg1"/>
                          </a:solidFill>
                        </a:rPr>
                        <a:t>105</a:t>
                      </a:r>
                    </a:p>
                  </a:txBody>
                  <a:tcPr>
                    <a:solidFill>
                      <a:schemeClr val="accent4"/>
                    </a:solidFill>
                  </a:tcPr>
                </a:tc>
                <a:tc>
                  <a:txBody>
                    <a:bodyPr/>
                    <a:lstStyle/>
                    <a:p>
                      <a:pPr algn="ctr"/>
                      <a:r>
                        <a:rPr lang="de-DE" b="1" dirty="0">
                          <a:solidFill>
                            <a:schemeClr val="bg1"/>
                          </a:solidFill>
                        </a:rPr>
                        <a:t>106</a:t>
                      </a:r>
                    </a:p>
                  </a:txBody>
                  <a:tcPr>
                    <a:solidFill>
                      <a:srgbClr val="92D050"/>
                    </a:solidFill>
                  </a:tcPr>
                </a:tc>
                <a:tc>
                  <a:txBody>
                    <a:bodyPr/>
                    <a:lstStyle/>
                    <a:p>
                      <a:pPr algn="ctr"/>
                      <a:r>
                        <a:rPr lang="de-DE" b="1" dirty="0">
                          <a:solidFill>
                            <a:schemeClr val="bg1"/>
                          </a:solidFill>
                        </a:rPr>
                        <a:t>107</a:t>
                      </a:r>
                    </a:p>
                  </a:txBody>
                  <a:tcPr>
                    <a:solidFill>
                      <a:srgbClr val="FF0000"/>
                    </a:solidFill>
                  </a:tcPr>
                </a:tc>
                <a:tc>
                  <a:txBody>
                    <a:bodyPr/>
                    <a:lstStyle/>
                    <a:p>
                      <a:pPr algn="ctr"/>
                      <a:r>
                        <a:rPr lang="de-DE" b="1" dirty="0">
                          <a:solidFill>
                            <a:schemeClr val="bg1"/>
                          </a:solidFill>
                        </a:rPr>
                        <a:t>108</a:t>
                      </a:r>
                    </a:p>
                  </a:txBody>
                  <a:tcPr>
                    <a:solidFill>
                      <a:srgbClr val="FF0000"/>
                    </a:solidFill>
                  </a:tcPr>
                </a:tc>
                <a:tc>
                  <a:txBody>
                    <a:bodyPr/>
                    <a:lstStyle/>
                    <a:p>
                      <a:pPr algn="ctr"/>
                      <a:r>
                        <a:rPr lang="de-DE" b="1" dirty="0">
                          <a:solidFill>
                            <a:schemeClr val="bg1"/>
                          </a:solidFill>
                        </a:rPr>
                        <a:t>109</a:t>
                      </a:r>
                    </a:p>
                  </a:txBody>
                  <a:tcPr>
                    <a:solidFill>
                      <a:schemeClr val="accent4"/>
                    </a:solidFill>
                  </a:tcPr>
                </a:tc>
                <a:tc>
                  <a:txBody>
                    <a:bodyPr/>
                    <a:lstStyle/>
                    <a:p>
                      <a:pPr algn="ctr"/>
                      <a:r>
                        <a:rPr lang="de-DE" b="1" dirty="0">
                          <a:solidFill>
                            <a:schemeClr val="bg1"/>
                          </a:solidFill>
                        </a:rPr>
                        <a:t>110</a:t>
                      </a:r>
                    </a:p>
                  </a:txBody>
                  <a:tcPr>
                    <a:solidFill>
                      <a:srgbClr val="7030A0"/>
                    </a:solidFill>
                  </a:tcPr>
                </a:tc>
                <a:tc>
                  <a:txBody>
                    <a:bodyPr/>
                    <a:lstStyle/>
                    <a:p>
                      <a:pPr algn="ctr"/>
                      <a:r>
                        <a:rPr lang="de-DE" b="1" dirty="0">
                          <a:solidFill>
                            <a:schemeClr val="bg1"/>
                          </a:solidFill>
                        </a:rPr>
                        <a:t>111</a:t>
                      </a:r>
                    </a:p>
                  </a:txBody>
                  <a:tcPr>
                    <a:solidFill>
                      <a:srgbClr val="92D050"/>
                    </a:solidFill>
                  </a:tcPr>
                </a:tc>
                <a:tc>
                  <a:txBody>
                    <a:bodyPr/>
                    <a:lstStyle/>
                    <a:p>
                      <a:pPr algn="ctr"/>
                      <a:r>
                        <a:rPr lang="de-DE" b="1" dirty="0">
                          <a:solidFill>
                            <a:schemeClr val="bg1"/>
                          </a:solidFill>
                        </a:rPr>
                        <a:t>112</a:t>
                      </a:r>
                    </a:p>
                  </a:txBody>
                  <a:tcPr>
                    <a:solidFill>
                      <a:schemeClr val="accent4"/>
                    </a:solidFill>
                  </a:tcPr>
                </a:tc>
                <a:extLst>
                  <a:ext uri="{0D108BD9-81ED-4DB2-BD59-A6C34878D82A}">
                    <a16:rowId xmlns:a16="http://schemas.microsoft.com/office/drawing/2014/main" val="10001"/>
                  </a:ext>
                </a:extLst>
              </a:tr>
              <a:tr h="370840">
                <a:tc>
                  <a:txBody>
                    <a:bodyPr/>
                    <a:lstStyle/>
                    <a:p>
                      <a:pPr algn="ctr"/>
                      <a:r>
                        <a:rPr lang="de-DE" b="1" dirty="0">
                          <a:solidFill>
                            <a:schemeClr val="bg1"/>
                          </a:solidFill>
                        </a:rPr>
                        <a:t>113</a:t>
                      </a:r>
                    </a:p>
                  </a:txBody>
                  <a:tcPr>
                    <a:solidFill>
                      <a:schemeClr val="accent4"/>
                    </a:solidFill>
                  </a:tcPr>
                </a:tc>
                <a:tc>
                  <a:txBody>
                    <a:bodyPr/>
                    <a:lstStyle/>
                    <a:p>
                      <a:pPr algn="ctr"/>
                      <a:r>
                        <a:rPr lang="de-DE" b="1" dirty="0">
                          <a:solidFill>
                            <a:schemeClr val="bg1"/>
                          </a:solidFill>
                        </a:rPr>
                        <a:t>114</a:t>
                      </a:r>
                    </a:p>
                  </a:txBody>
                  <a:tcPr>
                    <a:solidFill>
                      <a:schemeClr val="accent4"/>
                    </a:solidFill>
                  </a:tcPr>
                </a:tc>
                <a:tc>
                  <a:txBody>
                    <a:bodyPr/>
                    <a:lstStyle/>
                    <a:p>
                      <a:pPr algn="ctr"/>
                      <a:r>
                        <a:rPr lang="de-DE" b="1" dirty="0">
                          <a:solidFill>
                            <a:schemeClr val="bg1"/>
                          </a:solidFill>
                        </a:rPr>
                        <a:t>115</a:t>
                      </a:r>
                    </a:p>
                  </a:txBody>
                  <a:tcPr>
                    <a:solidFill>
                      <a:schemeClr val="accent4"/>
                    </a:solidFill>
                  </a:tcPr>
                </a:tc>
                <a:tc>
                  <a:txBody>
                    <a:bodyPr/>
                    <a:lstStyle/>
                    <a:p>
                      <a:pPr algn="ctr"/>
                      <a:r>
                        <a:rPr lang="de-DE" b="1" dirty="0">
                          <a:solidFill>
                            <a:schemeClr val="bg1"/>
                          </a:solidFill>
                        </a:rPr>
                        <a:t>116</a:t>
                      </a:r>
                    </a:p>
                  </a:txBody>
                  <a:tcPr>
                    <a:solidFill>
                      <a:schemeClr val="accent4"/>
                    </a:solidFill>
                  </a:tcPr>
                </a:tc>
                <a:tc>
                  <a:txBody>
                    <a:bodyPr/>
                    <a:lstStyle/>
                    <a:p>
                      <a:pPr algn="ctr"/>
                      <a:r>
                        <a:rPr lang="de-DE" b="1" dirty="0">
                          <a:solidFill>
                            <a:schemeClr val="bg1"/>
                          </a:solidFill>
                        </a:rPr>
                        <a:t>117</a:t>
                      </a:r>
                    </a:p>
                  </a:txBody>
                  <a:tcPr>
                    <a:solidFill>
                      <a:schemeClr val="accent4"/>
                    </a:solidFill>
                  </a:tcPr>
                </a:tc>
                <a:tc>
                  <a:txBody>
                    <a:bodyPr/>
                    <a:lstStyle/>
                    <a:p>
                      <a:pPr algn="ctr"/>
                      <a:r>
                        <a:rPr lang="de-DE" b="1" dirty="0">
                          <a:solidFill>
                            <a:schemeClr val="bg1"/>
                          </a:solidFill>
                        </a:rPr>
                        <a:t>118</a:t>
                      </a:r>
                    </a:p>
                  </a:txBody>
                  <a:tcPr>
                    <a:solidFill>
                      <a:srgbClr val="FF0000"/>
                    </a:solidFill>
                  </a:tcPr>
                </a:tc>
                <a:tc>
                  <a:txBody>
                    <a:bodyPr/>
                    <a:lstStyle/>
                    <a:p>
                      <a:pPr algn="ctr"/>
                      <a:r>
                        <a:rPr lang="de-DE" b="1" dirty="0">
                          <a:solidFill>
                            <a:schemeClr val="bg1"/>
                          </a:solidFill>
                        </a:rPr>
                        <a:t>119</a:t>
                      </a:r>
                    </a:p>
                  </a:txBody>
                  <a:tcPr>
                    <a:solidFill>
                      <a:srgbClr val="92D050"/>
                    </a:solidFill>
                  </a:tcPr>
                </a:tc>
                <a:tc>
                  <a:txBody>
                    <a:bodyPr/>
                    <a:lstStyle/>
                    <a:p>
                      <a:pPr algn="ctr"/>
                      <a:r>
                        <a:rPr lang="de-DE" b="1" dirty="0">
                          <a:solidFill>
                            <a:schemeClr val="bg1"/>
                          </a:solidFill>
                        </a:rPr>
                        <a:t>120</a:t>
                      </a:r>
                    </a:p>
                  </a:txBody>
                  <a:tcPr>
                    <a:solidFill>
                      <a:srgbClr val="7030A0"/>
                    </a:solidFill>
                  </a:tcPr>
                </a:tc>
                <a:extLst>
                  <a:ext uri="{0D108BD9-81ED-4DB2-BD59-A6C34878D82A}">
                    <a16:rowId xmlns:a16="http://schemas.microsoft.com/office/drawing/2014/main" val="1941666702"/>
                  </a:ext>
                </a:extLst>
              </a:tr>
            </a:tbl>
          </a:graphicData>
        </a:graphic>
      </p:graphicFrame>
    </p:spTree>
    <p:extLst>
      <p:ext uri="{BB962C8B-B14F-4D97-AF65-F5344CB8AC3E}">
        <p14:creationId xmlns:p14="http://schemas.microsoft.com/office/powerpoint/2010/main" val="405404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Mixed Extents</a:t>
            </a:r>
          </a:p>
        </p:txBody>
      </p:sp>
      <p:sp>
        <p:nvSpPr>
          <p:cNvPr id="5" name="Inhaltsplatzhalter 4"/>
          <p:cNvSpPr>
            <a:spLocks noGrp="1"/>
          </p:cNvSpPr>
          <p:nvPr>
            <p:ph idx="1"/>
          </p:nvPr>
        </p:nvSpPr>
        <p:spPr/>
        <p:txBody>
          <a:bodyPr/>
          <a:lstStyle/>
          <a:p>
            <a:r>
              <a:rPr lang="en-US" dirty="0"/>
              <a:t>Mixed extents manage data pages of different tables / indexes</a:t>
            </a:r>
          </a:p>
        </p:txBody>
      </p:sp>
      <p:graphicFrame>
        <p:nvGraphicFramePr>
          <p:cNvPr id="7" name="Tabelle 6"/>
          <p:cNvGraphicFramePr>
            <a:graphicFrameLocks noGrp="1"/>
          </p:cNvGraphicFramePr>
          <p:nvPr/>
        </p:nvGraphicFramePr>
        <p:xfrm>
          <a:off x="65412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1</a:t>
                      </a:r>
                    </a:p>
                  </a:txBody>
                  <a:tcPr>
                    <a:solidFill>
                      <a:schemeClr val="accent4"/>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8" name="Tabelle 7"/>
          <p:cNvGraphicFramePr>
            <a:graphicFrameLocks noGrp="1"/>
          </p:cNvGraphicFramePr>
          <p:nvPr/>
        </p:nvGraphicFramePr>
        <p:xfrm>
          <a:off x="340297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2</a:t>
                      </a:r>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9" name="Tabelle 8"/>
          <p:cNvGraphicFramePr>
            <a:graphicFrameLocks noGrp="1"/>
          </p:cNvGraphicFramePr>
          <p:nvPr/>
        </p:nvGraphicFramePr>
        <p:xfrm>
          <a:off x="615181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3</a:t>
                      </a:r>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0" name="Tabelle 9"/>
          <p:cNvGraphicFramePr>
            <a:graphicFrameLocks noGrp="1"/>
          </p:cNvGraphicFramePr>
          <p:nvPr/>
        </p:nvGraphicFramePr>
        <p:xfrm>
          <a:off x="890066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4</a:t>
                      </a:r>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nvGraphicFramePr>
        <p:xfrm>
          <a:off x="654126" y="4432921"/>
          <a:ext cx="8128000" cy="18288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gridSpan="8">
                  <a:txBody>
                    <a:bodyPr/>
                    <a:lstStyle/>
                    <a:p>
                      <a:r>
                        <a:rPr lang="de-DE" dirty="0"/>
                        <a:t>MIXED Extent</a:t>
                      </a:r>
                    </a:p>
                  </a:txBody>
                  <a:tcPr>
                    <a:solidFill>
                      <a:schemeClr val="tx1">
                        <a:lumMod val="95000"/>
                        <a:lumOff val="5000"/>
                      </a:schemeClr>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pPr algn="ctr"/>
                      <a:r>
                        <a:rPr lang="de-DE" b="1" dirty="0">
                          <a:solidFill>
                            <a:schemeClr val="bg1"/>
                          </a:solidFill>
                        </a:rPr>
                        <a:t>105</a:t>
                      </a:r>
                    </a:p>
                  </a:txBody>
                  <a:tcPr>
                    <a:solidFill>
                      <a:schemeClr val="accent4"/>
                    </a:solidFill>
                  </a:tcPr>
                </a:tc>
                <a:tc>
                  <a:txBody>
                    <a:bodyPr/>
                    <a:lstStyle/>
                    <a:p>
                      <a:pPr algn="ctr"/>
                      <a:r>
                        <a:rPr lang="de-DE" b="1" dirty="0">
                          <a:solidFill>
                            <a:schemeClr val="bg1"/>
                          </a:solidFill>
                        </a:rPr>
                        <a:t>106</a:t>
                      </a:r>
                    </a:p>
                  </a:txBody>
                  <a:tcPr>
                    <a:solidFill>
                      <a:srgbClr val="92D050"/>
                    </a:solidFill>
                  </a:tcPr>
                </a:tc>
                <a:tc>
                  <a:txBody>
                    <a:bodyPr/>
                    <a:lstStyle/>
                    <a:p>
                      <a:pPr algn="ctr"/>
                      <a:r>
                        <a:rPr lang="de-DE" b="1" dirty="0">
                          <a:solidFill>
                            <a:schemeClr val="bg1"/>
                          </a:solidFill>
                        </a:rPr>
                        <a:t>107</a:t>
                      </a:r>
                    </a:p>
                  </a:txBody>
                  <a:tcPr>
                    <a:solidFill>
                      <a:srgbClr val="FF0000"/>
                    </a:solidFill>
                  </a:tcPr>
                </a:tc>
                <a:tc>
                  <a:txBody>
                    <a:bodyPr/>
                    <a:lstStyle/>
                    <a:p>
                      <a:pPr algn="ctr"/>
                      <a:r>
                        <a:rPr lang="de-DE" b="1" dirty="0">
                          <a:solidFill>
                            <a:schemeClr val="bg1"/>
                          </a:solidFill>
                        </a:rPr>
                        <a:t>108</a:t>
                      </a:r>
                    </a:p>
                  </a:txBody>
                  <a:tcPr>
                    <a:solidFill>
                      <a:srgbClr val="FF0000"/>
                    </a:solidFill>
                  </a:tcPr>
                </a:tc>
                <a:tc>
                  <a:txBody>
                    <a:bodyPr/>
                    <a:lstStyle/>
                    <a:p>
                      <a:pPr algn="ctr"/>
                      <a:r>
                        <a:rPr lang="de-DE" b="1" dirty="0">
                          <a:solidFill>
                            <a:schemeClr val="bg1"/>
                          </a:solidFill>
                        </a:rPr>
                        <a:t>109</a:t>
                      </a:r>
                    </a:p>
                  </a:txBody>
                  <a:tcPr>
                    <a:solidFill>
                      <a:schemeClr val="accent4"/>
                    </a:solidFill>
                  </a:tcPr>
                </a:tc>
                <a:tc>
                  <a:txBody>
                    <a:bodyPr/>
                    <a:lstStyle/>
                    <a:p>
                      <a:pPr algn="ctr"/>
                      <a:r>
                        <a:rPr lang="de-DE" b="1" dirty="0">
                          <a:solidFill>
                            <a:schemeClr val="bg1"/>
                          </a:solidFill>
                        </a:rPr>
                        <a:t>110</a:t>
                      </a:r>
                    </a:p>
                  </a:txBody>
                  <a:tcPr>
                    <a:solidFill>
                      <a:srgbClr val="7030A0"/>
                    </a:solidFill>
                  </a:tcPr>
                </a:tc>
                <a:tc>
                  <a:txBody>
                    <a:bodyPr/>
                    <a:lstStyle/>
                    <a:p>
                      <a:pPr algn="ctr"/>
                      <a:r>
                        <a:rPr lang="de-DE" b="1" dirty="0">
                          <a:solidFill>
                            <a:schemeClr val="bg1"/>
                          </a:solidFill>
                        </a:rPr>
                        <a:t>111</a:t>
                      </a:r>
                    </a:p>
                  </a:txBody>
                  <a:tcPr>
                    <a:solidFill>
                      <a:srgbClr val="92D050"/>
                    </a:solidFill>
                  </a:tcPr>
                </a:tc>
                <a:tc>
                  <a:txBody>
                    <a:bodyPr/>
                    <a:lstStyle/>
                    <a:p>
                      <a:pPr algn="ctr"/>
                      <a:r>
                        <a:rPr lang="de-DE" b="1" dirty="0">
                          <a:solidFill>
                            <a:schemeClr val="bg1"/>
                          </a:solidFill>
                        </a:rPr>
                        <a:t>112</a:t>
                      </a:r>
                    </a:p>
                  </a:txBody>
                  <a:tcPr>
                    <a:solidFill>
                      <a:schemeClr val="accent4"/>
                    </a:solidFill>
                  </a:tcPr>
                </a:tc>
                <a:extLst>
                  <a:ext uri="{0D108BD9-81ED-4DB2-BD59-A6C34878D82A}">
                    <a16:rowId xmlns:a16="http://schemas.microsoft.com/office/drawing/2014/main" val="10001"/>
                  </a:ext>
                </a:extLst>
              </a:tr>
              <a:tr h="370840">
                <a:tc>
                  <a:txBody>
                    <a:bodyPr/>
                    <a:lstStyle/>
                    <a:p>
                      <a:pPr algn="ctr"/>
                      <a:r>
                        <a:rPr lang="de-DE" b="1" dirty="0">
                          <a:solidFill>
                            <a:schemeClr val="bg1"/>
                          </a:solidFill>
                        </a:rPr>
                        <a:t>113</a:t>
                      </a:r>
                    </a:p>
                  </a:txBody>
                  <a:tcPr>
                    <a:solidFill>
                      <a:schemeClr val="accent4"/>
                    </a:solidFill>
                  </a:tcPr>
                </a:tc>
                <a:tc>
                  <a:txBody>
                    <a:bodyPr/>
                    <a:lstStyle/>
                    <a:p>
                      <a:pPr algn="ctr"/>
                      <a:r>
                        <a:rPr lang="de-DE" b="1" dirty="0">
                          <a:solidFill>
                            <a:schemeClr val="bg1"/>
                          </a:solidFill>
                        </a:rPr>
                        <a:t>114</a:t>
                      </a:r>
                    </a:p>
                  </a:txBody>
                  <a:tcPr>
                    <a:solidFill>
                      <a:schemeClr val="accent4"/>
                    </a:solidFill>
                  </a:tcPr>
                </a:tc>
                <a:tc>
                  <a:txBody>
                    <a:bodyPr/>
                    <a:lstStyle/>
                    <a:p>
                      <a:pPr algn="ctr"/>
                      <a:r>
                        <a:rPr lang="de-DE" b="1" dirty="0">
                          <a:solidFill>
                            <a:schemeClr val="bg1"/>
                          </a:solidFill>
                        </a:rPr>
                        <a:t>115</a:t>
                      </a:r>
                    </a:p>
                  </a:txBody>
                  <a:tcPr>
                    <a:solidFill>
                      <a:schemeClr val="accent4"/>
                    </a:solidFill>
                  </a:tcPr>
                </a:tc>
                <a:tc>
                  <a:txBody>
                    <a:bodyPr/>
                    <a:lstStyle/>
                    <a:p>
                      <a:pPr algn="ctr"/>
                      <a:r>
                        <a:rPr lang="de-DE" b="1" dirty="0">
                          <a:solidFill>
                            <a:schemeClr val="bg1"/>
                          </a:solidFill>
                        </a:rPr>
                        <a:t>116</a:t>
                      </a:r>
                    </a:p>
                  </a:txBody>
                  <a:tcPr>
                    <a:solidFill>
                      <a:schemeClr val="accent4"/>
                    </a:solidFill>
                  </a:tcPr>
                </a:tc>
                <a:tc>
                  <a:txBody>
                    <a:bodyPr/>
                    <a:lstStyle/>
                    <a:p>
                      <a:pPr algn="ctr"/>
                      <a:r>
                        <a:rPr lang="de-DE" b="1" dirty="0">
                          <a:solidFill>
                            <a:schemeClr val="bg1"/>
                          </a:solidFill>
                        </a:rPr>
                        <a:t>117</a:t>
                      </a:r>
                    </a:p>
                  </a:txBody>
                  <a:tcPr>
                    <a:solidFill>
                      <a:schemeClr val="accent4"/>
                    </a:solidFill>
                  </a:tcPr>
                </a:tc>
                <a:tc>
                  <a:txBody>
                    <a:bodyPr/>
                    <a:lstStyle/>
                    <a:p>
                      <a:pPr algn="ctr"/>
                      <a:r>
                        <a:rPr lang="de-DE" b="1" dirty="0">
                          <a:solidFill>
                            <a:schemeClr val="bg1"/>
                          </a:solidFill>
                        </a:rPr>
                        <a:t>118</a:t>
                      </a:r>
                    </a:p>
                  </a:txBody>
                  <a:tcPr>
                    <a:solidFill>
                      <a:srgbClr val="FF0000"/>
                    </a:solidFill>
                  </a:tcPr>
                </a:tc>
                <a:tc>
                  <a:txBody>
                    <a:bodyPr/>
                    <a:lstStyle/>
                    <a:p>
                      <a:pPr algn="ctr"/>
                      <a:r>
                        <a:rPr lang="de-DE" b="1" dirty="0">
                          <a:solidFill>
                            <a:schemeClr val="bg1"/>
                          </a:solidFill>
                        </a:rPr>
                        <a:t>119</a:t>
                      </a:r>
                    </a:p>
                  </a:txBody>
                  <a:tcPr>
                    <a:solidFill>
                      <a:srgbClr val="92D050"/>
                    </a:solidFill>
                  </a:tcPr>
                </a:tc>
                <a:tc>
                  <a:txBody>
                    <a:bodyPr/>
                    <a:lstStyle/>
                    <a:p>
                      <a:pPr algn="ctr"/>
                      <a:r>
                        <a:rPr lang="de-DE" b="1" dirty="0">
                          <a:solidFill>
                            <a:schemeClr val="bg1"/>
                          </a:solidFill>
                        </a:rPr>
                        <a:t>120</a:t>
                      </a:r>
                    </a:p>
                  </a:txBody>
                  <a:tcPr>
                    <a:solidFill>
                      <a:srgbClr val="7030A0"/>
                    </a:solidFill>
                  </a:tcPr>
                </a:tc>
                <a:extLst>
                  <a:ext uri="{0D108BD9-81ED-4DB2-BD59-A6C34878D82A}">
                    <a16:rowId xmlns:a16="http://schemas.microsoft.com/office/drawing/2014/main" val="1941666702"/>
                  </a:ext>
                </a:extLst>
              </a:tr>
              <a:tr h="370840">
                <a:tc>
                  <a:txBody>
                    <a:bodyPr/>
                    <a:lstStyle/>
                    <a:p>
                      <a:pPr algn="ctr"/>
                      <a:r>
                        <a:rPr lang="de-DE" b="1" dirty="0">
                          <a:solidFill>
                            <a:schemeClr val="bg1"/>
                          </a:solidFill>
                        </a:rPr>
                        <a:t>121</a:t>
                      </a:r>
                    </a:p>
                  </a:txBody>
                  <a:tcPr>
                    <a:solidFill>
                      <a:srgbClr val="FFC000"/>
                    </a:solidFill>
                  </a:tcPr>
                </a:tc>
                <a:tc>
                  <a:txBody>
                    <a:bodyPr/>
                    <a:lstStyle/>
                    <a:p>
                      <a:pPr algn="ctr"/>
                      <a:r>
                        <a:rPr lang="de-DE" b="1" dirty="0">
                          <a:solidFill>
                            <a:schemeClr val="bg1"/>
                          </a:solidFill>
                        </a:rPr>
                        <a:t>122</a:t>
                      </a:r>
                    </a:p>
                  </a:txBody>
                  <a:tcPr>
                    <a:solidFill>
                      <a:srgbClr val="FFC000"/>
                    </a:solidFill>
                  </a:tcPr>
                </a:tc>
                <a:tc>
                  <a:txBody>
                    <a:bodyPr/>
                    <a:lstStyle/>
                    <a:p>
                      <a:pPr algn="ctr"/>
                      <a:r>
                        <a:rPr lang="de-DE" b="1" dirty="0">
                          <a:solidFill>
                            <a:schemeClr val="bg1"/>
                          </a:solidFill>
                        </a:rPr>
                        <a:t>123</a:t>
                      </a:r>
                    </a:p>
                  </a:txBody>
                  <a:tcPr>
                    <a:solidFill>
                      <a:srgbClr val="FFC000"/>
                    </a:solidFill>
                  </a:tcPr>
                </a:tc>
                <a:tc>
                  <a:txBody>
                    <a:bodyPr/>
                    <a:lstStyle/>
                    <a:p>
                      <a:pPr algn="ctr"/>
                      <a:r>
                        <a:rPr lang="de-DE" b="1" dirty="0">
                          <a:solidFill>
                            <a:schemeClr val="bg1"/>
                          </a:solidFill>
                        </a:rPr>
                        <a:t>124</a:t>
                      </a:r>
                    </a:p>
                  </a:txBody>
                  <a:tcPr>
                    <a:solidFill>
                      <a:srgbClr val="FFC000"/>
                    </a:solidFill>
                  </a:tcPr>
                </a:tc>
                <a:tc>
                  <a:txBody>
                    <a:bodyPr/>
                    <a:lstStyle/>
                    <a:p>
                      <a:pPr algn="ctr"/>
                      <a:r>
                        <a:rPr lang="de-DE" b="1" dirty="0">
                          <a:solidFill>
                            <a:schemeClr val="bg1"/>
                          </a:solidFill>
                        </a:rPr>
                        <a:t>125</a:t>
                      </a:r>
                    </a:p>
                  </a:txBody>
                  <a:tcPr>
                    <a:solidFill>
                      <a:srgbClr val="FFC000"/>
                    </a:solidFill>
                  </a:tcPr>
                </a:tc>
                <a:tc>
                  <a:txBody>
                    <a:bodyPr/>
                    <a:lstStyle/>
                    <a:p>
                      <a:pPr algn="ctr"/>
                      <a:r>
                        <a:rPr lang="de-DE" b="1" dirty="0">
                          <a:solidFill>
                            <a:schemeClr val="bg1"/>
                          </a:solidFill>
                        </a:rPr>
                        <a:t>126</a:t>
                      </a:r>
                    </a:p>
                  </a:txBody>
                  <a:tcPr>
                    <a:solidFill>
                      <a:srgbClr val="FFC000"/>
                    </a:solidFill>
                  </a:tcPr>
                </a:tc>
                <a:tc>
                  <a:txBody>
                    <a:bodyPr/>
                    <a:lstStyle/>
                    <a:p>
                      <a:pPr algn="ctr"/>
                      <a:r>
                        <a:rPr lang="de-DE" b="1" dirty="0">
                          <a:solidFill>
                            <a:schemeClr val="bg1"/>
                          </a:solidFill>
                        </a:rPr>
                        <a:t>127</a:t>
                      </a:r>
                    </a:p>
                  </a:txBody>
                  <a:tcPr>
                    <a:solidFill>
                      <a:srgbClr val="FFC000"/>
                    </a:solidFill>
                  </a:tcPr>
                </a:tc>
                <a:tc>
                  <a:txBody>
                    <a:bodyPr/>
                    <a:lstStyle/>
                    <a:p>
                      <a:pPr algn="ctr"/>
                      <a:r>
                        <a:rPr lang="de-DE" b="1" dirty="0">
                          <a:solidFill>
                            <a:schemeClr val="bg1"/>
                          </a:solidFill>
                        </a:rPr>
                        <a:t>128</a:t>
                      </a:r>
                    </a:p>
                  </a:txBody>
                  <a:tcPr>
                    <a:solidFill>
                      <a:srgbClr val="FFC000"/>
                    </a:solidFill>
                  </a:tcPr>
                </a:tc>
                <a:extLst>
                  <a:ext uri="{0D108BD9-81ED-4DB2-BD59-A6C34878D82A}">
                    <a16:rowId xmlns:a16="http://schemas.microsoft.com/office/drawing/2014/main" val="2535825673"/>
                  </a:ext>
                </a:extLst>
              </a:tr>
            </a:tbl>
          </a:graphicData>
        </a:graphic>
      </p:graphicFrame>
    </p:spTree>
    <p:extLst>
      <p:ext uri="{BB962C8B-B14F-4D97-AF65-F5344CB8AC3E}">
        <p14:creationId xmlns:p14="http://schemas.microsoft.com/office/powerpoint/2010/main" val="3998623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Uniform Extents</a:t>
            </a:r>
          </a:p>
        </p:txBody>
      </p:sp>
      <p:sp>
        <p:nvSpPr>
          <p:cNvPr id="5" name="Inhaltsplatzhalter 4"/>
          <p:cNvSpPr>
            <a:spLocks noGrp="1"/>
          </p:cNvSpPr>
          <p:nvPr>
            <p:ph idx="1"/>
          </p:nvPr>
        </p:nvSpPr>
        <p:spPr/>
        <p:txBody>
          <a:bodyPr/>
          <a:lstStyle/>
          <a:p>
            <a:r>
              <a:rPr lang="en-US" dirty="0"/>
              <a:t>Uniform extents manage data pages of only one object</a:t>
            </a:r>
          </a:p>
        </p:txBody>
      </p:sp>
      <p:graphicFrame>
        <p:nvGraphicFramePr>
          <p:cNvPr id="7" name="Tabelle 6"/>
          <p:cNvGraphicFramePr>
            <a:graphicFrameLocks noGrp="1"/>
          </p:cNvGraphicFramePr>
          <p:nvPr/>
        </p:nvGraphicFramePr>
        <p:xfrm>
          <a:off x="65412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1</a:t>
                      </a:r>
                    </a:p>
                  </a:txBody>
                  <a:tcPr>
                    <a:solidFill>
                      <a:schemeClr val="accent4"/>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8" name="Tabelle 7"/>
          <p:cNvGraphicFramePr>
            <a:graphicFrameLocks noGrp="1"/>
          </p:cNvGraphicFramePr>
          <p:nvPr/>
        </p:nvGraphicFramePr>
        <p:xfrm>
          <a:off x="340297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2</a:t>
                      </a:r>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tc hMerge="1">
                  <a:txBody>
                    <a:bodyPr/>
                    <a:lstStyle/>
                    <a:p>
                      <a:endParaRPr lang="de-DE" dirty="0"/>
                    </a:p>
                  </a:txBody>
                  <a:tcPr>
                    <a:solidFill>
                      <a:srgbClr val="92D05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9" name="Tabelle 8"/>
          <p:cNvGraphicFramePr>
            <a:graphicFrameLocks noGrp="1"/>
          </p:cNvGraphicFramePr>
          <p:nvPr/>
        </p:nvGraphicFramePr>
        <p:xfrm>
          <a:off x="6151816"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 3</a:t>
                      </a:r>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tc hMerge="1">
                  <a:txBody>
                    <a:bodyPr/>
                    <a:lstStyle/>
                    <a:p>
                      <a:endParaRPr lang="de-DE" dirty="0"/>
                    </a:p>
                  </a:txBody>
                  <a:tcPr>
                    <a:solidFill>
                      <a:srgbClr val="FF000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0" name="Tabelle 9"/>
          <p:cNvGraphicFramePr>
            <a:graphicFrameLocks noGrp="1"/>
          </p:cNvGraphicFramePr>
          <p:nvPr/>
        </p:nvGraphicFramePr>
        <p:xfrm>
          <a:off x="8900661" y="2257357"/>
          <a:ext cx="2078214" cy="2286000"/>
        </p:xfrm>
        <a:graphic>
          <a:graphicData uri="http://schemas.openxmlformats.org/drawingml/2006/table">
            <a:tbl>
              <a:tblPr firstRow="1" bandRow="1">
                <a:tableStyleId>{5C22544A-7EE6-4342-B048-85BDC9FD1C3A}</a:tableStyleId>
              </a:tblPr>
              <a:tblGrid>
                <a:gridCol w="346369">
                  <a:extLst>
                    <a:ext uri="{9D8B030D-6E8A-4147-A177-3AD203B41FA5}">
                      <a16:colId xmlns:a16="http://schemas.microsoft.com/office/drawing/2014/main" val="20000"/>
                    </a:ext>
                  </a:extLst>
                </a:gridCol>
                <a:gridCol w="346369">
                  <a:extLst>
                    <a:ext uri="{9D8B030D-6E8A-4147-A177-3AD203B41FA5}">
                      <a16:colId xmlns:a16="http://schemas.microsoft.com/office/drawing/2014/main" val="20001"/>
                    </a:ext>
                  </a:extLst>
                </a:gridCol>
                <a:gridCol w="346369">
                  <a:extLst>
                    <a:ext uri="{9D8B030D-6E8A-4147-A177-3AD203B41FA5}">
                      <a16:colId xmlns:a16="http://schemas.microsoft.com/office/drawing/2014/main" val="20002"/>
                    </a:ext>
                  </a:extLst>
                </a:gridCol>
                <a:gridCol w="346369">
                  <a:extLst>
                    <a:ext uri="{9D8B030D-6E8A-4147-A177-3AD203B41FA5}">
                      <a16:colId xmlns:a16="http://schemas.microsoft.com/office/drawing/2014/main" val="20003"/>
                    </a:ext>
                  </a:extLst>
                </a:gridCol>
                <a:gridCol w="346369">
                  <a:extLst>
                    <a:ext uri="{9D8B030D-6E8A-4147-A177-3AD203B41FA5}">
                      <a16:colId xmlns:a16="http://schemas.microsoft.com/office/drawing/2014/main" val="20004"/>
                    </a:ext>
                  </a:extLst>
                </a:gridCol>
                <a:gridCol w="346369">
                  <a:extLst>
                    <a:ext uri="{9D8B030D-6E8A-4147-A177-3AD203B41FA5}">
                      <a16:colId xmlns:a16="http://schemas.microsoft.com/office/drawing/2014/main" val="20005"/>
                    </a:ext>
                  </a:extLst>
                </a:gridCol>
              </a:tblGrid>
              <a:tr h="333587">
                <a:tc gridSpan="6">
                  <a:txBody>
                    <a:bodyPr/>
                    <a:lstStyle/>
                    <a:p>
                      <a:r>
                        <a:rPr lang="de-DE" dirty="0"/>
                        <a:t>Table</a:t>
                      </a:r>
                      <a:r>
                        <a:rPr lang="de-DE" baseline="0" dirty="0"/>
                        <a:t> 4</a:t>
                      </a:r>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tc hMerge="1">
                  <a:txBody>
                    <a:bodyPr/>
                    <a:lstStyle/>
                    <a:p>
                      <a:endParaRPr lang="de-DE" dirty="0"/>
                    </a:p>
                  </a:txBody>
                  <a:tcPr>
                    <a:solidFill>
                      <a:srgbClr val="7030A0"/>
                    </a:solidFill>
                  </a:tcPr>
                </a:tc>
                <a:extLst>
                  <a:ext uri="{0D108BD9-81ED-4DB2-BD59-A6C34878D82A}">
                    <a16:rowId xmlns:a16="http://schemas.microsoft.com/office/drawing/2014/main" val="10000"/>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1"/>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2"/>
                  </a:ext>
                </a:extLst>
              </a:tr>
              <a:tr h="333587">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10003"/>
                  </a:ext>
                </a:extLst>
              </a:tr>
              <a:tr h="333587">
                <a:tc>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10004"/>
                  </a:ext>
                </a:extLst>
              </a:tr>
            </a:tbl>
          </a:graphicData>
        </a:graphic>
      </p:graphicFrame>
      <p:graphicFrame>
        <p:nvGraphicFramePr>
          <p:cNvPr id="11" name="Tabelle 10"/>
          <p:cNvGraphicFramePr>
            <a:graphicFrameLocks noGrp="1"/>
          </p:cNvGraphicFramePr>
          <p:nvPr/>
        </p:nvGraphicFramePr>
        <p:xfrm>
          <a:off x="654126" y="4432921"/>
          <a:ext cx="8128000" cy="137160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gridCol w="1016000">
                  <a:extLst>
                    <a:ext uri="{9D8B030D-6E8A-4147-A177-3AD203B41FA5}">
                      <a16:colId xmlns:a16="http://schemas.microsoft.com/office/drawing/2014/main" val="20006"/>
                    </a:ext>
                  </a:extLst>
                </a:gridCol>
                <a:gridCol w="1016000">
                  <a:extLst>
                    <a:ext uri="{9D8B030D-6E8A-4147-A177-3AD203B41FA5}">
                      <a16:colId xmlns:a16="http://schemas.microsoft.com/office/drawing/2014/main" val="20007"/>
                    </a:ext>
                  </a:extLst>
                </a:gridCol>
              </a:tblGrid>
              <a:tr h="370840">
                <a:tc gridSpan="8">
                  <a:txBody>
                    <a:bodyPr/>
                    <a:lstStyle/>
                    <a:p>
                      <a:r>
                        <a:rPr lang="de-DE" dirty="0"/>
                        <a:t>Uniform Extent</a:t>
                      </a:r>
                    </a:p>
                  </a:txBody>
                  <a:tcPr>
                    <a:solidFill>
                      <a:schemeClr val="tx1">
                        <a:lumMod val="95000"/>
                        <a:lumOff val="5000"/>
                      </a:schemeClr>
                    </a:solidFill>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tc hMerge="1">
                  <a:txBody>
                    <a:bodyPr/>
                    <a:lstStyle/>
                    <a:p>
                      <a:endParaRPr lang="de-DE" dirty="0"/>
                    </a:p>
                  </a:txBody>
                  <a:tcPr/>
                </a:tc>
                <a:extLst>
                  <a:ext uri="{0D108BD9-81ED-4DB2-BD59-A6C34878D82A}">
                    <a16:rowId xmlns:a16="http://schemas.microsoft.com/office/drawing/2014/main" val="10000"/>
                  </a:ext>
                </a:extLst>
              </a:tr>
              <a:tr h="370840">
                <a:tc>
                  <a:txBody>
                    <a:bodyPr/>
                    <a:lstStyle/>
                    <a:p>
                      <a:pPr algn="ctr"/>
                      <a:r>
                        <a:rPr lang="de-DE" b="1" dirty="0">
                          <a:solidFill>
                            <a:schemeClr val="bg1"/>
                          </a:solidFill>
                        </a:rPr>
                        <a:t>105</a:t>
                      </a:r>
                    </a:p>
                  </a:txBody>
                  <a:tcPr>
                    <a:solidFill>
                      <a:srgbClr val="FFC000"/>
                    </a:solidFill>
                  </a:tcPr>
                </a:tc>
                <a:tc>
                  <a:txBody>
                    <a:bodyPr/>
                    <a:lstStyle/>
                    <a:p>
                      <a:pPr algn="ctr"/>
                      <a:r>
                        <a:rPr lang="de-DE" b="1" dirty="0">
                          <a:solidFill>
                            <a:schemeClr val="bg1"/>
                          </a:solidFill>
                        </a:rPr>
                        <a:t>106</a:t>
                      </a:r>
                    </a:p>
                  </a:txBody>
                  <a:tcPr>
                    <a:solidFill>
                      <a:srgbClr val="FFC000"/>
                    </a:solidFill>
                  </a:tcPr>
                </a:tc>
                <a:tc>
                  <a:txBody>
                    <a:bodyPr/>
                    <a:lstStyle/>
                    <a:p>
                      <a:pPr algn="ctr"/>
                      <a:r>
                        <a:rPr lang="de-DE" b="1" dirty="0">
                          <a:solidFill>
                            <a:schemeClr val="bg1"/>
                          </a:solidFill>
                        </a:rPr>
                        <a:t>107</a:t>
                      </a:r>
                    </a:p>
                  </a:txBody>
                  <a:tcPr>
                    <a:solidFill>
                      <a:srgbClr val="FFC000"/>
                    </a:solidFill>
                  </a:tcPr>
                </a:tc>
                <a:tc>
                  <a:txBody>
                    <a:bodyPr/>
                    <a:lstStyle/>
                    <a:p>
                      <a:pPr algn="ctr"/>
                      <a:r>
                        <a:rPr lang="de-DE" b="1" dirty="0">
                          <a:solidFill>
                            <a:schemeClr val="bg1"/>
                          </a:solidFill>
                        </a:rPr>
                        <a:t>108</a:t>
                      </a:r>
                    </a:p>
                  </a:txBody>
                  <a:tcPr>
                    <a:solidFill>
                      <a:srgbClr val="FFC000"/>
                    </a:solidFill>
                  </a:tcPr>
                </a:tc>
                <a:tc>
                  <a:txBody>
                    <a:bodyPr/>
                    <a:lstStyle/>
                    <a:p>
                      <a:pPr algn="ctr"/>
                      <a:r>
                        <a:rPr lang="de-DE" b="1" dirty="0">
                          <a:solidFill>
                            <a:schemeClr val="bg1"/>
                          </a:solidFill>
                        </a:rPr>
                        <a:t>109</a:t>
                      </a:r>
                    </a:p>
                  </a:txBody>
                  <a:tcPr>
                    <a:solidFill>
                      <a:srgbClr val="FFC000"/>
                    </a:solidFill>
                  </a:tcPr>
                </a:tc>
                <a:tc>
                  <a:txBody>
                    <a:bodyPr/>
                    <a:lstStyle/>
                    <a:p>
                      <a:pPr algn="ctr"/>
                      <a:r>
                        <a:rPr lang="de-DE" b="1" dirty="0">
                          <a:solidFill>
                            <a:schemeClr val="bg1"/>
                          </a:solidFill>
                        </a:rPr>
                        <a:t>110</a:t>
                      </a:r>
                    </a:p>
                  </a:txBody>
                  <a:tcPr>
                    <a:solidFill>
                      <a:srgbClr val="FFC000"/>
                    </a:solidFill>
                  </a:tcPr>
                </a:tc>
                <a:tc>
                  <a:txBody>
                    <a:bodyPr/>
                    <a:lstStyle/>
                    <a:p>
                      <a:pPr algn="ctr"/>
                      <a:r>
                        <a:rPr lang="de-DE" b="1" dirty="0">
                          <a:solidFill>
                            <a:schemeClr val="bg1"/>
                          </a:solidFill>
                        </a:rPr>
                        <a:t>111</a:t>
                      </a:r>
                    </a:p>
                  </a:txBody>
                  <a:tcPr>
                    <a:solidFill>
                      <a:srgbClr val="FFC000"/>
                    </a:solidFill>
                  </a:tcPr>
                </a:tc>
                <a:tc>
                  <a:txBody>
                    <a:bodyPr/>
                    <a:lstStyle/>
                    <a:p>
                      <a:pPr algn="ctr"/>
                      <a:r>
                        <a:rPr lang="de-DE" b="1" dirty="0">
                          <a:solidFill>
                            <a:schemeClr val="bg1"/>
                          </a:solidFill>
                        </a:rPr>
                        <a:t>112</a:t>
                      </a:r>
                    </a:p>
                  </a:txBody>
                  <a:tcPr>
                    <a:solidFill>
                      <a:srgbClr val="FFC000"/>
                    </a:solidFill>
                  </a:tcPr>
                </a:tc>
                <a:extLst>
                  <a:ext uri="{0D108BD9-81ED-4DB2-BD59-A6C34878D82A}">
                    <a16:rowId xmlns:a16="http://schemas.microsoft.com/office/drawing/2014/main" val="10001"/>
                  </a:ext>
                </a:extLst>
              </a:tr>
              <a:tr h="370840">
                <a:tc>
                  <a:txBody>
                    <a:bodyPr/>
                    <a:lstStyle/>
                    <a:p>
                      <a:pPr algn="ctr"/>
                      <a:r>
                        <a:rPr lang="de-DE" b="1" dirty="0">
                          <a:solidFill>
                            <a:schemeClr val="bg1"/>
                          </a:solidFill>
                        </a:rPr>
                        <a:t>113</a:t>
                      </a:r>
                    </a:p>
                  </a:txBody>
                  <a:tcPr>
                    <a:solidFill>
                      <a:srgbClr val="7030A0"/>
                    </a:solidFill>
                  </a:tcPr>
                </a:tc>
                <a:tc>
                  <a:txBody>
                    <a:bodyPr/>
                    <a:lstStyle/>
                    <a:p>
                      <a:pPr algn="ctr"/>
                      <a:r>
                        <a:rPr lang="de-DE" b="1" dirty="0">
                          <a:solidFill>
                            <a:schemeClr val="bg1"/>
                          </a:solidFill>
                        </a:rPr>
                        <a:t>114</a:t>
                      </a:r>
                    </a:p>
                  </a:txBody>
                  <a:tcPr>
                    <a:solidFill>
                      <a:srgbClr val="7030A0"/>
                    </a:solidFill>
                  </a:tcPr>
                </a:tc>
                <a:tc>
                  <a:txBody>
                    <a:bodyPr/>
                    <a:lstStyle/>
                    <a:p>
                      <a:pPr algn="ctr"/>
                      <a:r>
                        <a:rPr lang="de-DE" b="1" dirty="0">
                          <a:solidFill>
                            <a:schemeClr val="bg1"/>
                          </a:solidFill>
                        </a:rPr>
                        <a:t>115</a:t>
                      </a:r>
                    </a:p>
                  </a:txBody>
                  <a:tcPr>
                    <a:solidFill>
                      <a:srgbClr val="7030A0"/>
                    </a:solidFill>
                  </a:tcPr>
                </a:tc>
                <a:tc>
                  <a:txBody>
                    <a:bodyPr/>
                    <a:lstStyle/>
                    <a:p>
                      <a:pPr algn="ctr"/>
                      <a:r>
                        <a:rPr lang="de-DE" b="1" dirty="0">
                          <a:solidFill>
                            <a:schemeClr val="bg1"/>
                          </a:solidFill>
                        </a:rPr>
                        <a:t>116</a:t>
                      </a:r>
                    </a:p>
                  </a:txBody>
                  <a:tcPr>
                    <a:solidFill>
                      <a:srgbClr val="7030A0"/>
                    </a:solidFill>
                  </a:tcPr>
                </a:tc>
                <a:tc>
                  <a:txBody>
                    <a:bodyPr/>
                    <a:lstStyle/>
                    <a:p>
                      <a:pPr algn="ctr"/>
                      <a:r>
                        <a:rPr lang="de-DE" b="1" dirty="0">
                          <a:solidFill>
                            <a:schemeClr val="bg1"/>
                          </a:solidFill>
                        </a:rPr>
                        <a:t>117</a:t>
                      </a:r>
                    </a:p>
                  </a:txBody>
                  <a:tcPr>
                    <a:solidFill>
                      <a:srgbClr val="7030A0"/>
                    </a:solidFill>
                  </a:tcPr>
                </a:tc>
                <a:tc>
                  <a:txBody>
                    <a:bodyPr/>
                    <a:lstStyle/>
                    <a:p>
                      <a:pPr algn="ctr"/>
                      <a:r>
                        <a:rPr lang="de-DE" b="1" dirty="0">
                          <a:solidFill>
                            <a:schemeClr val="bg1"/>
                          </a:solidFill>
                        </a:rPr>
                        <a:t>118</a:t>
                      </a:r>
                    </a:p>
                  </a:txBody>
                  <a:tcPr>
                    <a:solidFill>
                      <a:srgbClr val="7030A0"/>
                    </a:solidFill>
                  </a:tcPr>
                </a:tc>
                <a:tc>
                  <a:txBody>
                    <a:bodyPr/>
                    <a:lstStyle/>
                    <a:p>
                      <a:pPr algn="ctr"/>
                      <a:r>
                        <a:rPr lang="de-DE" b="1" dirty="0">
                          <a:solidFill>
                            <a:schemeClr val="bg1"/>
                          </a:solidFill>
                        </a:rPr>
                        <a:t>119</a:t>
                      </a:r>
                    </a:p>
                  </a:txBody>
                  <a:tcPr>
                    <a:solidFill>
                      <a:srgbClr val="7030A0"/>
                    </a:solidFill>
                  </a:tcPr>
                </a:tc>
                <a:tc>
                  <a:txBody>
                    <a:bodyPr/>
                    <a:lstStyle/>
                    <a:p>
                      <a:pPr algn="ctr"/>
                      <a:r>
                        <a:rPr lang="de-DE" b="1" dirty="0">
                          <a:solidFill>
                            <a:schemeClr val="bg1"/>
                          </a:solidFill>
                        </a:rPr>
                        <a:t>120</a:t>
                      </a:r>
                    </a:p>
                  </a:txBody>
                  <a:tcPr>
                    <a:solidFill>
                      <a:srgbClr val="7030A0"/>
                    </a:solidFill>
                  </a:tcPr>
                </a:tc>
                <a:extLst>
                  <a:ext uri="{0D108BD9-81ED-4DB2-BD59-A6C34878D82A}">
                    <a16:rowId xmlns:a16="http://schemas.microsoft.com/office/drawing/2014/main" val="1941666702"/>
                  </a:ext>
                </a:extLst>
              </a:tr>
            </a:tbl>
          </a:graphicData>
        </a:graphic>
      </p:graphicFrame>
    </p:spTree>
    <p:extLst>
      <p:ext uri="{BB962C8B-B14F-4D97-AF65-F5344CB8AC3E}">
        <p14:creationId xmlns:p14="http://schemas.microsoft.com/office/powerpoint/2010/main" val="1278127465"/>
      </p:ext>
    </p:extLst>
  </p:cSld>
  <p:clrMapOvr>
    <a:masterClrMapping/>
  </p:clrMapOvr>
</p:sld>
</file>

<file path=ppt/theme/theme1.xml><?xml version="1.0" encoding="utf-8"?>
<a:theme xmlns:a="http://schemas.openxmlformats.org/drawingml/2006/main" name="Replication with Microsoft SQL Server - E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eines SQL Servers</Template>
  <TotalTime>0</TotalTime>
  <Words>887</Words>
  <Application>Microsoft Office PowerPoint</Application>
  <PresentationFormat>Breitbild</PresentationFormat>
  <Paragraphs>193</Paragraphs>
  <Slides>18</Slides>
  <Notes>6</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18</vt:i4>
      </vt:variant>
    </vt:vector>
  </HeadingPairs>
  <TitlesOfParts>
    <vt:vector size="21" baseType="lpstr">
      <vt:lpstr>Arial</vt:lpstr>
      <vt:lpstr>Calibri</vt:lpstr>
      <vt:lpstr>Replication with Microsoft SQL Server - EN</vt:lpstr>
      <vt:lpstr>Analyse und Konfiguration Best Practice</vt:lpstr>
      <vt:lpstr>Uwe Ricken db Berater GmbH</vt:lpstr>
      <vt:lpstr>Analyse und Konfiguration</vt:lpstr>
      <vt:lpstr>Workflow eines Datenbank-Requests</vt:lpstr>
      <vt:lpstr>Wichtigste Konfigurationseinstellungen</vt:lpstr>
      <vt:lpstr>Wichtigste Konfigurationseinstellungen</vt:lpstr>
      <vt:lpstr>Mixed Extents</vt:lpstr>
      <vt:lpstr>Mixed Extents</vt:lpstr>
      <vt:lpstr>Uniform Extents</vt:lpstr>
      <vt:lpstr>PowerPoint-Präsentation</vt:lpstr>
      <vt:lpstr>Wichtigste Datenbankeinstellungen</vt:lpstr>
      <vt:lpstr>Berechnung von VLF für Protokolldateien</vt:lpstr>
      <vt:lpstr>Demo / Hands On</vt:lpstr>
      <vt:lpstr>Instant File Initialization</vt:lpstr>
      <vt:lpstr>Demo / Hands On</vt:lpstr>
      <vt:lpstr>Demo / Hands On</vt:lpstr>
      <vt:lpstr>Konfiguration Microsoft SQL Server</vt:lpstr>
      <vt:lpstr>Vielen Dank für Ihre Aufmerksamkeit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Analyse und Konfiguration Best Practice</dc:title>
  <dc:creator>Uwe Ricken</dc:creator>
  <cp:lastModifiedBy>Uwe Ricken</cp:lastModifiedBy>
  <cp:revision>4</cp:revision>
  <dcterms:created xsi:type="dcterms:W3CDTF">2018-04-21T09:29:09Z</dcterms:created>
  <dcterms:modified xsi:type="dcterms:W3CDTF">2021-08-02T06:48:52Z</dcterms:modified>
</cp:coreProperties>
</file>