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39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0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5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2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11/27/2020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6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963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0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3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6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8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66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19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2F245-9DE4-4558-8236-6C6521123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dirty="0"/>
              <a:t>Water Quality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A62F9-3E6B-49FA-B003-095CD682E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>
            <a:normAutofit/>
          </a:bodyPr>
          <a:lstStyle/>
          <a:p>
            <a:r>
              <a:rPr lang="en-US" dirty="0"/>
              <a:t>-Usha</a:t>
            </a:r>
          </a:p>
          <a:p>
            <a:r>
              <a:rPr lang="en-US" dirty="0"/>
              <a:t>-Suhas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73013-64F9-4F1E-8065-91EC17D5A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17" r="26312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353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AF7F-4D19-4421-9F45-D6F27A10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923D-9523-42B1-B7C2-81E5103F1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Total Dissolved Salts (TDS Sensor)</a:t>
            </a:r>
          </a:p>
          <a:p>
            <a:pPr marL="342900" indent="-342900">
              <a:buAutoNum type="arabicPeriod"/>
            </a:pPr>
            <a:r>
              <a:rPr lang="en-US" dirty="0"/>
              <a:t>pH Sensor</a:t>
            </a:r>
          </a:p>
          <a:p>
            <a:pPr marL="342900" indent="-342900">
              <a:buAutoNum type="arabicPeriod"/>
            </a:pPr>
            <a:r>
              <a:rPr lang="en-US" dirty="0"/>
              <a:t>Turbidity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0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1F99-EB0D-4F2C-8950-D8250B5B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8E43-2B82-45E0-ADD6-7D148DC2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and necessity to calibrate TDS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Approaches Planned</a:t>
            </a:r>
          </a:p>
          <a:p>
            <a:pPr lvl="4" indent="0">
              <a:buNone/>
            </a:pPr>
            <a:r>
              <a:rPr lang="en-US" dirty="0"/>
              <a:t>      1. Setting the Off-Set of the sensors</a:t>
            </a:r>
          </a:p>
          <a:p>
            <a:pPr lvl="4" indent="0">
              <a:buNone/>
            </a:pPr>
            <a:r>
              <a:rPr lang="en-US" dirty="0"/>
              <a:t>      2. Calibrating the sensors using Standard NaCl Solutions</a:t>
            </a:r>
          </a:p>
        </p:txBody>
      </p:sp>
    </p:spTree>
    <p:extLst>
      <p:ext uri="{BB962C8B-B14F-4D97-AF65-F5344CB8AC3E}">
        <p14:creationId xmlns:p14="http://schemas.microsoft.com/office/powerpoint/2010/main" val="58998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DA0F401-F005-4122-8FC5-FF3FF7F15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875" y="720274"/>
            <a:ext cx="5565937" cy="569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8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A2DE8B7-9569-4D87-896E-C7235A24D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010" y="502920"/>
            <a:ext cx="822198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2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0763-1872-41C3-96C2-07BF1EA5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7998D-484E-4ED2-991B-737D8BA42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sensor has to  be dipped in 3N KCl Solution for 8 hours  for initial sensor calibration.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Calibrate pH sensor using the Different pH 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9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2ADE-8C42-4242-AB0D-A1BFBBA2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Turbidity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1188E-4B77-4D38-A571-89127BEA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Standard Turbidity Solutions for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Formazine Solution is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7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8FA7-34F2-45BE-AECA-7AD773A7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Total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B90DB-239A-40EF-B270-960FA2F18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Distilled Water</a:t>
            </a:r>
          </a:p>
          <a:p>
            <a:pPr marL="342900" indent="-342900">
              <a:buAutoNum type="arabicPeriod"/>
            </a:pPr>
            <a:r>
              <a:rPr lang="en-US" dirty="0"/>
              <a:t>Measuring Beakers-250,125,500 ml </a:t>
            </a:r>
          </a:p>
          <a:p>
            <a:pPr marL="342900" indent="-342900">
              <a:buAutoNum type="arabicPeriod"/>
            </a:pPr>
            <a:r>
              <a:rPr lang="en-US" dirty="0"/>
              <a:t>3N KCl-pH Sensor</a:t>
            </a:r>
          </a:p>
          <a:p>
            <a:pPr marL="342900" indent="-342900">
              <a:buAutoNum type="arabicPeriod"/>
            </a:pPr>
            <a:r>
              <a:rPr lang="en-US" dirty="0"/>
              <a:t>Formazine Solution-Turbidity Sensor</a:t>
            </a:r>
          </a:p>
          <a:p>
            <a:pPr marL="342900" indent="-342900">
              <a:buAutoNum type="arabicPeriod"/>
            </a:pPr>
            <a:r>
              <a:rPr lang="en-US" dirty="0"/>
              <a:t>Storage Containers Specifications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1388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B"/>
      </a:accent1>
      <a:accent2>
        <a:srgbClr val="BA927F"/>
      </a:accent2>
      <a:accent3>
        <a:srgbClr val="AEA384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105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Meiryo</vt:lpstr>
      <vt:lpstr>Arial</vt:lpstr>
      <vt:lpstr>Corbel</vt:lpstr>
      <vt:lpstr>SketchLinesVTI</vt:lpstr>
      <vt:lpstr>Water Quality </vt:lpstr>
      <vt:lpstr>Current Considerations</vt:lpstr>
      <vt:lpstr>TDS</vt:lpstr>
      <vt:lpstr>PowerPoint Presentation</vt:lpstr>
      <vt:lpstr>PowerPoint Presentation</vt:lpstr>
      <vt:lpstr>pH Sensor</vt:lpstr>
      <vt:lpstr>Turbidity </vt:lpstr>
      <vt:lpstr>Total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</dc:title>
  <dc:creator>Surya Suhas Vaddhiparthy Vaddhiparthy</dc:creator>
  <cp:lastModifiedBy>SVSLN Surya Suhas Vaddhiparthy</cp:lastModifiedBy>
  <cp:revision>4</cp:revision>
  <dcterms:created xsi:type="dcterms:W3CDTF">2020-11-05T09:48:51Z</dcterms:created>
  <dcterms:modified xsi:type="dcterms:W3CDTF">2020-11-27T14:38:26Z</dcterms:modified>
</cp:coreProperties>
</file>