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E02C-D185-D02C-ABB7-B60D3522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30B8B-0C36-643D-C943-9C2AABA3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511C-7476-E808-114A-AAC37AF7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9FB9-8297-4DEA-AF71-1244026738D1}" type="datetimeFigureOut">
              <a:rPr lang="sv-FI" smtClean="0"/>
              <a:t>22-09-2022</a:t>
            </a:fld>
            <a:endParaRPr lang="sv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2315-9905-31FD-E346-D23C5704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14D4-EBE5-5E58-F037-3D783BC3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703-13F8-4FF9-935B-681A308DD64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47164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C096-353F-B1DC-5A2F-01B65F53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FA4A0-1131-534B-E4F7-87E36F52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C9AD-862A-4750-649A-B5E888A2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9FB9-8297-4DEA-AF71-1244026738D1}" type="datetimeFigureOut">
              <a:rPr lang="sv-FI" smtClean="0"/>
              <a:t>22-09-2022</a:t>
            </a:fld>
            <a:endParaRPr lang="sv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51BD-B735-8B93-F93F-065B57E2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BEF9-D316-20AB-E643-C9D30F5F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703-13F8-4FF9-935B-681A308DD64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17131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1784D-2027-1E39-10C6-7D31B9E95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8E266-D1AE-2810-B5A4-F4B16F15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CD8D-79EA-5316-4E0A-2C66B463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9FB9-8297-4DEA-AF71-1244026738D1}" type="datetimeFigureOut">
              <a:rPr lang="sv-FI" smtClean="0"/>
              <a:t>22-09-2022</a:t>
            </a:fld>
            <a:endParaRPr lang="sv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1F0B4-84C0-2C74-8393-C32A19E3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C9B2-2DE9-E879-FF7C-0A2E0DE4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703-13F8-4FF9-935B-681A308DD64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414893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6D8F-91CB-71B8-9610-33BA70A3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ABB1-7F3A-F8F0-3802-F5832ABE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919B-B78A-8E0B-6823-AF258531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9FB9-8297-4DEA-AF71-1244026738D1}" type="datetimeFigureOut">
              <a:rPr lang="sv-FI" smtClean="0"/>
              <a:t>22-09-2022</a:t>
            </a:fld>
            <a:endParaRPr lang="sv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74DE-581E-CF08-71EC-23D209E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A527-5BF4-A3B4-1677-EC4BED24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703-13F8-4FF9-935B-681A308DD64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38442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A28F-FFC4-E1CD-68D2-A8A3BDF6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0C66B-0CB2-9E48-DC81-695B3008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5694-5276-DEEB-CDE9-CDA59ADA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9FB9-8297-4DEA-AF71-1244026738D1}" type="datetimeFigureOut">
              <a:rPr lang="sv-FI" smtClean="0"/>
              <a:t>22-09-2022</a:t>
            </a:fld>
            <a:endParaRPr lang="sv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6A04-B378-3E49-42BF-F30675CA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2DAC-5AD9-FF5E-0AE3-7F7FD5E0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703-13F8-4FF9-935B-681A308DD64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925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4812-9982-DB26-D3E3-98EB8EC4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44C0-08C7-B864-EC7E-FC149B5C2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2D8D3-0ABC-B866-4F62-98F201E9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942F1-B1A9-0E7A-52BD-6DBB844D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9FB9-8297-4DEA-AF71-1244026738D1}" type="datetimeFigureOut">
              <a:rPr lang="sv-FI" smtClean="0"/>
              <a:t>22-09-2022</a:t>
            </a:fld>
            <a:endParaRPr lang="sv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018C3-9129-27C7-A10B-5A28124F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0BA6F-53A6-F06D-6B7C-A58DDA4C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703-13F8-4FF9-935B-681A308DD64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0591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1451-1D2C-D74B-B8B9-0015A83B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4AB14-CA61-F662-0BA9-77C01287E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98FBE-FD9A-5554-187E-0B3B544C9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6585D-5B44-646E-5ADE-0034DFAF5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04BEA-79FC-D79C-179D-6F7F89E05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6BB9F-A9BD-D09A-46E7-CDF50F0A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9FB9-8297-4DEA-AF71-1244026738D1}" type="datetimeFigureOut">
              <a:rPr lang="sv-FI" smtClean="0"/>
              <a:t>22-09-2022</a:t>
            </a:fld>
            <a:endParaRPr lang="sv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06FDC-34F0-AE64-35CC-3A16CA34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60D0C-C96B-B03C-9860-814473FB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703-13F8-4FF9-935B-681A308DD64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0646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0CDC-3EA9-F96B-60B6-4B5265E7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2A7D5-B4D3-541B-D4AD-9EE0242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9FB9-8297-4DEA-AF71-1244026738D1}" type="datetimeFigureOut">
              <a:rPr lang="sv-FI" smtClean="0"/>
              <a:t>22-09-2022</a:t>
            </a:fld>
            <a:endParaRPr lang="sv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E9FFC-EFA6-AC05-5EB1-D2945B4F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E6EFC-ACF0-6B70-1F4E-5ED43363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703-13F8-4FF9-935B-681A308DD64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9397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00046-2A9D-2369-238B-D45320EB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9FB9-8297-4DEA-AF71-1244026738D1}" type="datetimeFigureOut">
              <a:rPr lang="sv-FI" smtClean="0"/>
              <a:t>22-09-2022</a:t>
            </a:fld>
            <a:endParaRPr lang="sv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5A279-1ECE-166A-6B7D-3B6F4948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9378-69EA-91BE-065C-A6FE213F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703-13F8-4FF9-935B-681A308DD64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755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ED00-F7BD-DEF2-1470-D729698F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C784-3775-6FA3-21E2-9D733DB7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B74EF-58D4-ACF2-B8E6-2ED39543E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23EA-704E-8BFE-1F71-4A5F663A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9FB9-8297-4DEA-AF71-1244026738D1}" type="datetimeFigureOut">
              <a:rPr lang="sv-FI" smtClean="0"/>
              <a:t>22-09-2022</a:t>
            </a:fld>
            <a:endParaRPr lang="sv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BAB7-F459-7D9F-A7DA-C857B498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F6490-5A38-76A9-71B5-F78ACABB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703-13F8-4FF9-935B-681A308DD64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98116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C9E0-4F9A-A785-CC92-B57CD84F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7E0DD-D44D-0B88-4F9E-54435BCA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33501-BD87-65E0-1D39-ECB2CC100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ACFB3-5CFA-98A8-7D38-4F215038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9FB9-8297-4DEA-AF71-1244026738D1}" type="datetimeFigureOut">
              <a:rPr lang="sv-FI" smtClean="0"/>
              <a:t>22-09-2022</a:t>
            </a:fld>
            <a:endParaRPr lang="sv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6E3FB-70A0-4E68-BABF-2769FE62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8129A-A5DC-26B9-D0EA-B46D693D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703-13F8-4FF9-935B-681A308DD64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4287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1BB12-4FCB-BE85-5E7E-DD503C92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C608B-2228-D3DE-5C3C-E5E180D8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B8BA-1A22-4F52-8EB3-726D724D0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9FB9-8297-4DEA-AF71-1244026738D1}" type="datetimeFigureOut">
              <a:rPr lang="sv-FI" smtClean="0"/>
              <a:t>22-09-2022</a:t>
            </a:fld>
            <a:endParaRPr lang="sv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FAE51-5759-7EA7-936B-4D50E33D8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4F70-D134-50D0-D0FD-1D905C55F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3703-13F8-4FF9-935B-681A308DD640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9550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C6E2-B2CF-6468-D18F-DA3D579F5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DC443-C49F-BD9E-D702-7CF6CECD3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41981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Vilhelm Suksi</dc:creator>
  <cp:lastModifiedBy>Vilhelm Suksi</cp:lastModifiedBy>
  <cp:revision>1</cp:revision>
  <dcterms:created xsi:type="dcterms:W3CDTF">2022-09-22T11:51:45Z</dcterms:created>
  <dcterms:modified xsi:type="dcterms:W3CDTF">2022-09-22T11:51:56Z</dcterms:modified>
</cp:coreProperties>
</file>