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CDB6-174E-467E-BEA8-CD983AD022E9}" type="datetimeFigureOut">
              <a:rPr lang="en-US" smtClean="0"/>
              <a:pPr/>
              <a:t>7/5/2016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9E00-C770-4EC2-8ABB-75BA14C29B9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Array Handing and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Declaration of the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double[]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myList</a:t>
            </a:r>
            <a:r>
              <a:rPr lang="en-IN" dirty="0">
                <a:solidFill>
                  <a:srgbClr val="00B050"/>
                </a:solidFill>
              </a:rPr>
              <a:t>;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/>
              <a:t>Create an array using new operator</a:t>
            </a:r>
            <a:endParaRPr lang="en-IN" dirty="0"/>
          </a:p>
          <a:p>
            <a:pPr lvl="1"/>
            <a:r>
              <a:rPr lang="en-IN" sz="2400" dirty="0" err="1" smtClean="0">
                <a:solidFill>
                  <a:srgbClr val="00B050"/>
                </a:solidFill>
              </a:rPr>
              <a:t>dataType</a:t>
            </a:r>
            <a:r>
              <a:rPr lang="en-IN" sz="2400" dirty="0">
                <a:solidFill>
                  <a:srgbClr val="00B050"/>
                </a:solidFill>
              </a:rPr>
              <a:t>[]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 err="1" smtClean="0">
                <a:solidFill>
                  <a:srgbClr val="00B050"/>
                </a:solidFill>
              </a:rPr>
              <a:t>arrayRefVar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>
                <a:solidFill>
                  <a:srgbClr val="00B050"/>
                </a:solidFill>
              </a:rPr>
              <a:t>=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>
                <a:solidFill>
                  <a:srgbClr val="00B050"/>
                </a:solidFill>
              </a:rPr>
              <a:t>new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 err="1" smtClean="0">
                <a:solidFill>
                  <a:srgbClr val="00B050"/>
                </a:solidFill>
              </a:rPr>
              <a:t>dataType</a:t>
            </a:r>
            <a:r>
              <a:rPr lang="en-IN" sz="2400" dirty="0">
                <a:solidFill>
                  <a:srgbClr val="00B050"/>
                </a:solidFill>
              </a:rPr>
              <a:t>[</a:t>
            </a:r>
            <a:r>
              <a:rPr lang="en-IN" sz="2400" dirty="0" err="1" smtClean="0">
                <a:solidFill>
                  <a:srgbClr val="00B050"/>
                </a:solidFill>
              </a:rPr>
              <a:t>arraySize</a:t>
            </a:r>
            <a:r>
              <a:rPr lang="en-IN" sz="2400" dirty="0" smtClean="0">
                <a:solidFill>
                  <a:srgbClr val="00B050"/>
                </a:solidFill>
              </a:rPr>
              <a:t>]</a:t>
            </a:r>
          </a:p>
          <a:p>
            <a:r>
              <a:rPr lang="en-IN" sz="2800" dirty="0"/>
              <a:t>Declaring an array variable, creating an array, and assigning the reference of the array to the variable can be combined in one </a:t>
            </a:r>
            <a:r>
              <a:rPr lang="en-IN" sz="2800" dirty="0" err="1"/>
              <a:t>statemen</a:t>
            </a:r>
            <a:endParaRPr lang="en-IN" sz="2800" dirty="0" smtClean="0"/>
          </a:p>
          <a:p>
            <a:r>
              <a:rPr lang="en-IN" dirty="0" smtClean="0"/>
              <a:t>Array </a:t>
            </a:r>
            <a:r>
              <a:rPr lang="en-IN" dirty="0" err="1" smtClean="0"/>
              <a:t>initaialization</a:t>
            </a:r>
            <a:endParaRPr lang="en-IN" dirty="0" smtClean="0"/>
          </a:p>
          <a:p>
            <a:pPr lvl="1"/>
            <a:r>
              <a:rPr lang="en-IN" dirty="0" err="1" smtClean="0">
                <a:solidFill>
                  <a:srgbClr val="00B050"/>
                </a:solidFill>
              </a:rPr>
              <a:t>int</a:t>
            </a:r>
            <a:r>
              <a:rPr lang="en-IN" dirty="0">
                <a:solidFill>
                  <a:srgbClr val="00B050"/>
                </a:solidFill>
              </a:rPr>
              <a:t>[] </a:t>
            </a:r>
            <a:r>
              <a:rPr lang="en-IN" dirty="0" err="1">
                <a:solidFill>
                  <a:srgbClr val="00B050"/>
                </a:solidFill>
              </a:rPr>
              <a:t>myList</a:t>
            </a:r>
            <a:r>
              <a:rPr lang="en-IN" dirty="0">
                <a:solidFill>
                  <a:srgbClr val="00B050"/>
                </a:solidFill>
              </a:rPr>
              <a:t> = {1, 9, 4, 3,5};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Example3 – Reading input for an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public class SampleApplication4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throws </a:t>
            </a:r>
            <a:r>
              <a:rPr lang="en-IN" dirty="0" err="1" smtClean="0"/>
              <a:t>IOException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{</a:t>
            </a:r>
          </a:p>
          <a:p>
            <a:pPr>
              <a:buNone/>
            </a:pPr>
            <a:r>
              <a:rPr lang="en-IN" dirty="0" smtClean="0"/>
              <a:t>        // TODO code application logic here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 a[]=new </a:t>
            </a:r>
            <a:r>
              <a:rPr lang="en-IN" dirty="0" err="1" smtClean="0"/>
              <a:t>int</a:t>
            </a:r>
            <a:r>
              <a:rPr lang="en-IN" dirty="0" smtClean="0"/>
              <a:t>[5];</a:t>
            </a:r>
          </a:p>
          <a:p>
            <a:pPr>
              <a:buNone/>
            </a:pPr>
            <a:r>
              <a:rPr lang="en-IN" dirty="0" smtClean="0"/>
              <a:t>        Scanner in= new Scanner(</a:t>
            </a:r>
            <a:r>
              <a:rPr lang="en-IN" dirty="0" err="1" smtClean="0"/>
              <a:t>System.in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("Enter the elements");</a:t>
            </a:r>
          </a:p>
          <a:p>
            <a:pPr>
              <a:buNone/>
            </a:pPr>
            <a:r>
              <a:rPr lang="en-IN" dirty="0" smtClean="0"/>
              <a:t>        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a.length;i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         a[</a:t>
            </a:r>
            <a:r>
              <a:rPr lang="en-IN" dirty="0" err="1" smtClean="0"/>
              <a:t>i</a:t>
            </a:r>
            <a:r>
              <a:rPr lang="en-IN" dirty="0" smtClean="0"/>
              <a:t>]=</a:t>
            </a:r>
            <a:r>
              <a:rPr lang="en-IN" dirty="0" err="1" smtClean="0"/>
              <a:t>in.nextInt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    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a.length;i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("Number: "+a[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</a:p>
          <a:p>
            <a:pPr>
              <a:buNone/>
            </a:pPr>
            <a:r>
              <a:rPr lang="en-IN" dirty="0" smtClean="0"/>
              <a:t>    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Example1 – Sum of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public</a:t>
            </a:r>
            <a:r>
              <a:rPr lang="en-IN" dirty="0" smtClean="0"/>
              <a:t> </a:t>
            </a:r>
            <a:r>
              <a:rPr lang="en-IN" dirty="0"/>
              <a:t>class</a:t>
            </a:r>
            <a:r>
              <a:rPr lang="en-IN" dirty="0" smtClean="0"/>
              <a:t> </a:t>
            </a:r>
            <a:r>
              <a:rPr lang="en-IN" dirty="0" err="1"/>
              <a:t>TestArray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{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public </a:t>
            </a:r>
            <a:r>
              <a:rPr lang="en-IN" dirty="0"/>
              <a:t>static</a:t>
            </a:r>
            <a:r>
              <a:rPr lang="en-IN" dirty="0" smtClean="0"/>
              <a:t> </a:t>
            </a:r>
            <a:r>
              <a:rPr lang="en-IN" dirty="0"/>
              <a:t>void</a:t>
            </a:r>
            <a:r>
              <a:rPr lang="en-IN" dirty="0" smtClean="0"/>
              <a:t> main</a:t>
            </a:r>
            <a:r>
              <a:rPr lang="en-IN" dirty="0"/>
              <a:t>(String[]</a:t>
            </a:r>
            <a:r>
              <a:rPr lang="en-IN" dirty="0" smtClean="0"/>
              <a:t>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/>
              <a:t>{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double</a:t>
            </a:r>
            <a:r>
              <a:rPr lang="en-IN" dirty="0"/>
              <a:t>[]</a:t>
            </a:r>
            <a:r>
              <a:rPr lang="en-IN" dirty="0" smtClean="0"/>
              <a:t> </a:t>
            </a:r>
            <a:r>
              <a:rPr lang="en-IN" dirty="0" err="1" smtClean="0"/>
              <a:t>myList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{1.9,</a:t>
            </a:r>
            <a:r>
              <a:rPr lang="en-IN" dirty="0" smtClean="0"/>
              <a:t> </a:t>
            </a:r>
            <a:r>
              <a:rPr lang="en-IN" dirty="0"/>
              <a:t>2.9,</a:t>
            </a:r>
            <a:r>
              <a:rPr lang="en-IN" dirty="0" smtClean="0"/>
              <a:t> </a:t>
            </a:r>
            <a:r>
              <a:rPr lang="en-IN" dirty="0"/>
              <a:t>3.4,</a:t>
            </a:r>
            <a:r>
              <a:rPr lang="en-IN" dirty="0" smtClean="0"/>
              <a:t> </a:t>
            </a:r>
            <a:r>
              <a:rPr lang="en-IN" dirty="0"/>
              <a:t>3.5</a:t>
            </a:r>
            <a:r>
              <a:rPr lang="en-IN" dirty="0" smtClean="0"/>
              <a:t>};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/>
              <a:t>// Print all the array elements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for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smtClean="0"/>
              <a:t> </a:t>
            </a:r>
            <a:r>
              <a:rPr lang="en-IN" dirty="0" err="1" smtClean="0"/>
              <a:t>myList</a:t>
            </a:r>
            <a:r>
              <a:rPr lang="en-IN" dirty="0" err="1"/>
              <a:t>.</a:t>
            </a:r>
            <a:r>
              <a:rPr lang="en-IN" dirty="0" err="1" smtClean="0"/>
              <a:t>length</a:t>
            </a:r>
            <a:r>
              <a:rPr lang="en-IN" dirty="0"/>
              <a:t>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/>
              <a:t>++)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	{ </a:t>
            </a:r>
            <a:r>
              <a:rPr lang="en-IN" dirty="0" err="1"/>
              <a:t>System.out.</a:t>
            </a:r>
            <a:r>
              <a:rPr lang="en-IN" dirty="0" err="1" smtClean="0"/>
              <a:t>println</a:t>
            </a:r>
            <a:r>
              <a:rPr lang="en-IN" dirty="0"/>
              <a:t>(</a:t>
            </a:r>
            <a:r>
              <a:rPr lang="en-IN" dirty="0" err="1" smtClean="0"/>
              <a:t>myList</a:t>
            </a:r>
            <a:r>
              <a:rPr lang="en-IN" dirty="0"/>
              <a:t>[</a:t>
            </a:r>
            <a:r>
              <a:rPr lang="en-IN" dirty="0" err="1" smtClean="0"/>
              <a:t>i</a:t>
            </a:r>
            <a:r>
              <a:rPr lang="en-IN" dirty="0"/>
              <a:t>]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/>
              <a:t>" ");</a:t>
            </a:r>
            <a:r>
              <a:rPr lang="en-IN" dirty="0" smtClean="0"/>
              <a:t> </a:t>
            </a:r>
            <a:r>
              <a:rPr lang="en-IN" dirty="0"/>
              <a:t>}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// </a:t>
            </a:r>
            <a:r>
              <a:rPr lang="en-IN" dirty="0"/>
              <a:t>Summing all elements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double total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/>
              <a:t>for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smtClean="0"/>
              <a:t> </a:t>
            </a:r>
            <a:r>
              <a:rPr lang="en-IN" dirty="0" err="1" smtClean="0"/>
              <a:t>myList</a:t>
            </a:r>
            <a:r>
              <a:rPr lang="en-IN" dirty="0" err="1"/>
              <a:t>.</a:t>
            </a:r>
            <a:r>
              <a:rPr lang="en-IN" dirty="0" err="1" smtClean="0"/>
              <a:t>length</a:t>
            </a:r>
            <a:r>
              <a:rPr lang="en-IN" dirty="0"/>
              <a:t>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		 </a:t>
            </a:r>
            <a:r>
              <a:rPr lang="en-IN" dirty="0"/>
              <a:t>{</a:t>
            </a:r>
            <a:r>
              <a:rPr lang="en-IN" dirty="0" smtClean="0"/>
              <a:t> total </a:t>
            </a:r>
            <a:r>
              <a:rPr lang="en-IN" dirty="0"/>
              <a:t>+=</a:t>
            </a:r>
            <a:r>
              <a:rPr lang="en-IN" dirty="0" smtClean="0"/>
              <a:t> </a:t>
            </a:r>
            <a:r>
              <a:rPr lang="en-IN" dirty="0" err="1" smtClean="0"/>
              <a:t>myList</a:t>
            </a:r>
            <a:r>
              <a:rPr lang="en-IN" dirty="0"/>
              <a:t>[</a:t>
            </a:r>
            <a:r>
              <a:rPr lang="en-IN" dirty="0" err="1" smtClean="0"/>
              <a:t>i</a:t>
            </a:r>
            <a:r>
              <a:rPr lang="en-IN" dirty="0"/>
              <a:t>];</a:t>
            </a:r>
            <a:r>
              <a:rPr lang="en-IN" dirty="0" smtClean="0"/>
              <a:t> </a:t>
            </a:r>
            <a:r>
              <a:rPr lang="en-IN" dirty="0"/>
              <a:t>}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("Total is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total</a:t>
            </a:r>
            <a:r>
              <a:rPr lang="en-IN" dirty="0"/>
              <a:t>);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// </a:t>
            </a:r>
            <a:r>
              <a:rPr lang="en-IN" dirty="0"/>
              <a:t>Finding the largest element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double max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 err="1" smtClean="0"/>
              <a:t>myList</a:t>
            </a:r>
            <a:r>
              <a:rPr lang="en-IN" dirty="0"/>
              <a:t>[0];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for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smtClean="0"/>
              <a:t> </a:t>
            </a:r>
            <a:r>
              <a:rPr lang="en-IN" dirty="0" err="1" smtClean="0"/>
              <a:t>myList</a:t>
            </a:r>
            <a:r>
              <a:rPr lang="en-IN" dirty="0" err="1"/>
              <a:t>.</a:t>
            </a:r>
            <a:r>
              <a:rPr lang="en-IN" dirty="0" err="1" smtClean="0"/>
              <a:t>length</a:t>
            </a:r>
            <a:r>
              <a:rPr lang="en-IN" dirty="0"/>
              <a:t>;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/>
              <a:t>++)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{ </a:t>
            </a:r>
            <a:r>
              <a:rPr lang="en-IN" dirty="0"/>
              <a:t>if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err="1" smtClean="0"/>
              <a:t>myList</a:t>
            </a:r>
            <a:r>
              <a:rPr lang="en-IN" dirty="0"/>
              <a:t>[</a:t>
            </a:r>
            <a:r>
              <a:rPr lang="en-IN" dirty="0" err="1" smtClean="0"/>
              <a:t>i</a:t>
            </a:r>
            <a:r>
              <a:rPr lang="en-IN" dirty="0"/>
              <a:t>]</a:t>
            </a:r>
            <a:r>
              <a:rPr lang="en-IN" dirty="0" smtClean="0"/>
              <a:t> </a:t>
            </a:r>
            <a:r>
              <a:rPr lang="en-IN" dirty="0"/>
              <a:t>&gt;</a:t>
            </a:r>
            <a:r>
              <a:rPr lang="en-IN" dirty="0" smtClean="0"/>
              <a:t> max</a:t>
            </a:r>
            <a:r>
              <a:rPr lang="en-IN" dirty="0"/>
              <a:t>)</a:t>
            </a:r>
            <a:r>
              <a:rPr lang="en-IN" dirty="0" smtClean="0"/>
              <a:t> max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 err="1" smtClean="0"/>
              <a:t>myList</a:t>
            </a:r>
            <a:r>
              <a:rPr lang="en-IN" dirty="0"/>
              <a:t>[</a:t>
            </a:r>
            <a:r>
              <a:rPr lang="en-IN" dirty="0" err="1" smtClean="0"/>
              <a:t>i</a:t>
            </a:r>
            <a:r>
              <a:rPr lang="en-IN" dirty="0"/>
              <a:t>];</a:t>
            </a:r>
            <a:r>
              <a:rPr lang="en-IN" dirty="0" smtClean="0"/>
              <a:t> </a:t>
            </a:r>
            <a:r>
              <a:rPr lang="en-IN" dirty="0"/>
              <a:t>}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("Max is "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dirty="0" smtClean="0"/>
              <a:t> max);</a:t>
            </a:r>
          </a:p>
          <a:p>
            <a:pPr>
              <a:buNone/>
            </a:pP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Example2 – Passing an array in Function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TestArray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{ </a:t>
            </a:r>
          </a:p>
          <a:p>
            <a:pPr>
              <a:buNone/>
            </a:pPr>
            <a:r>
              <a:rPr lang="en-IN" dirty="0" smtClean="0"/>
              <a:t>	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    { </a:t>
            </a:r>
          </a:p>
          <a:p>
            <a:pPr>
              <a:buNone/>
            </a:pPr>
            <a:r>
              <a:rPr lang="en-IN" dirty="0" smtClean="0"/>
              <a:t>	double[] </a:t>
            </a:r>
            <a:r>
              <a:rPr lang="en-IN" dirty="0" err="1" smtClean="0"/>
              <a:t>myList</a:t>
            </a:r>
            <a:r>
              <a:rPr lang="en-IN" dirty="0" smtClean="0"/>
              <a:t> = {1.9, 2.9, 3.4, 3.5};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printArray</a:t>
            </a:r>
            <a:r>
              <a:rPr lang="en-IN" dirty="0" smtClean="0"/>
              <a:t>(</a:t>
            </a:r>
            <a:r>
              <a:rPr lang="en-IN" dirty="0" err="1" smtClean="0"/>
              <a:t>myList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// Print all the array elements </a:t>
            </a:r>
          </a:p>
          <a:p>
            <a:pPr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</a:t>
            </a:r>
            <a:r>
              <a:rPr lang="en-IN" b="1" dirty="0" err="1"/>
              <a:t>printArray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[] array)</a:t>
            </a:r>
            <a:endParaRPr lang="en-IN" dirty="0"/>
          </a:p>
          <a:p>
            <a:pPr>
              <a:buNone/>
            </a:pPr>
            <a:r>
              <a:rPr lang="en-IN" b="1" dirty="0"/>
              <a:t>{</a:t>
            </a:r>
            <a:endParaRPr lang="en-IN" dirty="0"/>
          </a:p>
          <a:p>
            <a:pPr>
              <a:buNone/>
            </a:pPr>
            <a:r>
              <a:rPr lang="en-IN" b="1" dirty="0"/>
              <a:t>  for 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i</a:t>
            </a:r>
            <a:r>
              <a:rPr lang="en-IN" b="1" dirty="0"/>
              <a:t> = 0; </a:t>
            </a:r>
            <a:r>
              <a:rPr lang="en-IN" b="1" dirty="0" err="1"/>
              <a:t>i</a:t>
            </a:r>
            <a:r>
              <a:rPr lang="en-IN" b="1" dirty="0"/>
              <a:t> &lt; </a:t>
            </a:r>
            <a:r>
              <a:rPr lang="en-IN" b="1" dirty="0" err="1"/>
              <a:t>array.length</a:t>
            </a:r>
            <a:r>
              <a:rPr lang="en-IN" b="1" dirty="0"/>
              <a:t>; </a:t>
            </a:r>
            <a:r>
              <a:rPr lang="en-IN" b="1" dirty="0" err="1"/>
              <a:t>i</a:t>
            </a:r>
            <a:r>
              <a:rPr lang="en-IN" b="1" dirty="0"/>
              <a:t>++)</a:t>
            </a:r>
            <a:endParaRPr lang="en-IN" dirty="0"/>
          </a:p>
          <a:p>
            <a:pPr>
              <a:buNone/>
            </a:pPr>
            <a:r>
              <a:rPr lang="en-IN" b="1" dirty="0"/>
              <a:t> </a:t>
            </a:r>
            <a:r>
              <a:rPr lang="en-IN" b="1" dirty="0" smtClean="0"/>
              <a:t>	{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(array[</a:t>
            </a:r>
            <a:r>
              <a:rPr lang="en-IN" b="1" dirty="0" err="1" smtClean="0"/>
              <a:t>i</a:t>
            </a:r>
            <a:r>
              <a:rPr lang="en-IN" b="1" dirty="0"/>
              <a:t>] + " ");   }</a:t>
            </a:r>
            <a:endParaRPr lang="en-IN" dirty="0"/>
          </a:p>
          <a:p>
            <a:pPr>
              <a:buNone/>
            </a:pP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Example3 – Returning array from function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3757610" cy="557216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8000" dirty="0" smtClean="0"/>
              <a:t>public class SampleApplication4 </a:t>
            </a:r>
          </a:p>
          <a:p>
            <a:pPr>
              <a:buNone/>
            </a:pPr>
            <a:r>
              <a:rPr lang="en-IN" sz="8000" dirty="0" smtClean="0"/>
              <a:t>{</a:t>
            </a:r>
          </a:p>
          <a:p>
            <a:pPr>
              <a:buNone/>
            </a:pPr>
            <a:r>
              <a:rPr lang="en-IN" sz="8000" dirty="0" smtClean="0"/>
              <a:t>public static void main(String[] </a:t>
            </a:r>
            <a:r>
              <a:rPr lang="en-IN" sz="8000" dirty="0" err="1" smtClean="0"/>
              <a:t>args</a:t>
            </a:r>
            <a:r>
              <a:rPr lang="en-IN" sz="8000" dirty="0" smtClean="0"/>
              <a:t>) throws </a:t>
            </a:r>
            <a:r>
              <a:rPr lang="en-IN" sz="8000" dirty="0" err="1" smtClean="0"/>
              <a:t>IOException</a:t>
            </a:r>
            <a:endParaRPr lang="en-IN" sz="8000" dirty="0" smtClean="0"/>
          </a:p>
          <a:p>
            <a:pPr>
              <a:buNone/>
            </a:pPr>
            <a:r>
              <a:rPr lang="en-IN" sz="8000" dirty="0" smtClean="0"/>
              <a:t>    {</a:t>
            </a:r>
          </a:p>
          <a:p>
            <a:pPr>
              <a:buNone/>
            </a:pPr>
            <a:r>
              <a:rPr lang="en-IN" sz="8000" dirty="0" smtClean="0"/>
              <a:t>        // TODO code application logic here</a:t>
            </a:r>
          </a:p>
          <a:p>
            <a:pPr>
              <a:buNone/>
            </a:pPr>
            <a:r>
              <a:rPr lang="en-IN" sz="8000" dirty="0" smtClean="0"/>
              <a:t>        </a:t>
            </a:r>
            <a:r>
              <a:rPr lang="en-IN" sz="8000" dirty="0" err="1" smtClean="0"/>
              <a:t>int</a:t>
            </a:r>
            <a:r>
              <a:rPr lang="en-IN" sz="8000" dirty="0" smtClean="0"/>
              <a:t> a[]=new </a:t>
            </a:r>
            <a:r>
              <a:rPr lang="en-IN" sz="8000" dirty="0" err="1" smtClean="0"/>
              <a:t>int</a:t>
            </a:r>
            <a:r>
              <a:rPr lang="en-IN" sz="8000" dirty="0" smtClean="0"/>
              <a:t>[5];</a:t>
            </a:r>
          </a:p>
          <a:p>
            <a:pPr>
              <a:buNone/>
            </a:pPr>
            <a:r>
              <a:rPr lang="en-IN" sz="8000" dirty="0" smtClean="0"/>
              <a:t>        </a:t>
            </a:r>
            <a:r>
              <a:rPr lang="en-IN" sz="8000" dirty="0" err="1" smtClean="0"/>
              <a:t>int</a:t>
            </a:r>
            <a:r>
              <a:rPr lang="en-IN" sz="8000" dirty="0" smtClean="0"/>
              <a:t> b[]=new </a:t>
            </a:r>
            <a:r>
              <a:rPr lang="en-IN" sz="8000" dirty="0" err="1" smtClean="0"/>
              <a:t>int</a:t>
            </a:r>
            <a:r>
              <a:rPr lang="en-IN" sz="8000" dirty="0" smtClean="0"/>
              <a:t>[5];</a:t>
            </a:r>
          </a:p>
          <a:p>
            <a:pPr>
              <a:buNone/>
            </a:pPr>
            <a:r>
              <a:rPr lang="en-IN" sz="8000" dirty="0" smtClean="0"/>
              <a:t>        Scanner in= new Scanner(</a:t>
            </a:r>
            <a:r>
              <a:rPr lang="en-IN" sz="8000" dirty="0" err="1" smtClean="0"/>
              <a:t>System.in</a:t>
            </a:r>
            <a:r>
              <a:rPr lang="en-IN" sz="8000" dirty="0" smtClean="0"/>
              <a:t>);</a:t>
            </a:r>
          </a:p>
          <a:p>
            <a:pPr>
              <a:buNone/>
            </a:pPr>
            <a:r>
              <a:rPr lang="en-IN" sz="8000" dirty="0" smtClean="0"/>
              <a:t>        </a:t>
            </a:r>
            <a:r>
              <a:rPr lang="en-IN" sz="8000" dirty="0" err="1" smtClean="0"/>
              <a:t>System.out.println</a:t>
            </a:r>
            <a:r>
              <a:rPr lang="en-IN" sz="8000" dirty="0" smtClean="0"/>
              <a:t>("Enter the elements");</a:t>
            </a:r>
          </a:p>
          <a:p>
            <a:pPr>
              <a:buNone/>
            </a:pPr>
            <a:r>
              <a:rPr lang="en-IN" sz="8000" dirty="0" smtClean="0"/>
              <a:t>        for(</a:t>
            </a:r>
            <a:r>
              <a:rPr lang="en-IN" sz="8000" dirty="0" err="1" smtClean="0"/>
              <a:t>int</a:t>
            </a:r>
            <a:r>
              <a:rPr lang="en-IN" sz="8000" dirty="0" smtClean="0"/>
              <a:t> </a:t>
            </a:r>
            <a:r>
              <a:rPr lang="en-IN" sz="8000" dirty="0" err="1" smtClean="0"/>
              <a:t>i</a:t>
            </a:r>
            <a:r>
              <a:rPr lang="en-IN" sz="8000" dirty="0" smtClean="0"/>
              <a:t>=0;i&lt;</a:t>
            </a:r>
            <a:r>
              <a:rPr lang="en-IN" sz="8000" dirty="0" err="1" smtClean="0"/>
              <a:t>a.length;i</a:t>
            </a:r>
            <a:r>
              <a:rPr lang="en-IN" sz="8000" dirty="0" smtClean="0"/>
              <a:t>++)</a:t>
            </a:r>
          </a:p>
          <a:p>
            <a:pPr>
              <a:buNone/>
            </a:pPr>
            <a:r>
              <a:rPr lang="en-IN" sz="8000" dirty="0" smtClean="0"/>
              <a:t>         a[</a:t>
            </a:r>
            <a:r>
              <a:rPr lang="en-IN" sz="8000" dirty="0" err="1" smtClean="0"/>
              <a:t>i</a:t>
            </a:r>
            <a:r>
              <a:rPr lang="en-IN" sz="8000" dirty="0" smtClean="0"/>
              <a:t>]=</a:t>
            </a:r>
            <a:r>
              <a:rPr lang="en-IN" sz="8000" dirty="0" err="1" smtClean="0"/>
              <a:t>in.nextInt</a:t>
            </a:r>
            <a:r>
              <a:rPr lang="en-IN" sz="8000" dirty="0" smtClean="0"/>
              <a:t>();</a:t>
            </a:r>
          </a:p>
          <a:p>
            <a:pPr>
              <a:buNone/>
            </a:pPr>
            <a:r>
              <a:rPr lang="en-IN" sz="8000" dirty="0" smtClean="0"/>
              <a:t>       </a:t>
            </a:r>
            <a:r>
              <a:rPr lang="en-IN" sz="8000" dirty="0" err="1" smtClean="0"/>
              <a:t>printArray</a:t>
            </a:r>
            <a:r>
              <a:rPr lang="en-IN" sz="8000" dirty="0" smtClean="0"/>
              <a:t>(a);</a:t>
            </a:r>
          </a:p>
          <a:p>
            <a:pPr>
              <a:buNone/>
            </a:pPr>
            <a:r>
              <a:rPr lang="en-IN" sz="8000" dirty="0" smtClean="0"/>
              <a:t>       b=</a:t>
            </a:r>
            <a:r>
              <a:rPr lang="en-IN" sz="8000" dirty="0" err="1" smtClean="0"/>
              <a:t>modifyArray</a:t>
            </a:r>
            <a:r>
              <a:rPr lang="en-IN" sz="8000" dirty="0" smtClean="0"/>
              <a:t>(a);</a:t>
            </a:r>
          </a:p>
          <a:p>
            <a:pPr>
              <a:buNone/>
            </a:pPr>
            <a:r>
              <a:rPr lang="en-IN" sz="8000" dirty="0" smtClean="0"/>
              <a:t>       </a:t>
            </a:r>
            <a:r>
              <a:rPr lang="en-IN" sz="8000" dirty="0" err="1" smtClean="0"/>
              <a:t>printArray</a:t>
            </a:r>
            <a:r>
              <a:rPr lang="en-IN" sz="8000" dirty="0" smtClean="0"/>
              <a:t>(b);</a:t>
            </a:r>
          </a:p>
          <a:p>
            <a:pPr>
              <a:buNone/>
            </a:pPr>
            <a:r>
              <a:rPr lang="en-IN" sz="8000" dirty="0" smtClean="0"/>
              <a:t>    } // end of main()</a:t>
            </a:r>
          </a:p>
          <a:p>
            <a:pPr>
              <a:buNone/>
            </a:pPr>
            <a:r>
              <a:rPr lang="en-IN" sz="8000" dirty="0" smtClean="0"/>
              <a:t>   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0604" y="1142984"/>
            <a:ext cx="3757610" cy="557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printArray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array)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for (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array.length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("Number: "+array[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static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modifyArray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array)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for (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array.length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array[</a:t>
            </a:r>
            <a:r>
              <a:rPr kumimoji="0" lang="en-IN" sz="6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]+=10;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return array;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StringTokenizer</a:t>
            </a:r>
            <a:r>
              <a:rPr lang="en-IN" dirty="0" smtClean="0"/>
              <a:t> class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1571612"/>
          <a:ext cx="7858180" cy="4662900"/>
        </p:xfrm>
        <a:graphic>
          <a:graphicData uri="http://schemas.openxmlformats.org/drawingml/2006/table">
            <a:tbl>
              <a:tblPr/>
              <a:tblGrid>
                <a:gridCol w="3929090"/>
                <a:gridCol w="3929090"/>
              </a:tblGrid>
              <a:tr h="42583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</a:rPr>
                        <a:t>Public method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5076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6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76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5076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6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76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2583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boolean hasMoreTokens()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checks if there is more tokens available.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191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String nextToken()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the next token from the </a:t>
                      </a:r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StringTokenizer</a:t>
                      </a:r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 object.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4191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String nextToken(String delim)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the next token based on the </a:t>
                      </a:r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delimeter</a:t>
                      </a:r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83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boolean</a:t>
                      </a:r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hasMoreElements</a:t>
                      </a:r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same as </a:t>
                      </a:r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hasMoreTokens</a:t>
                      </a:r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() method.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4191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Object nextElement()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same as </a:t>
                      </a:r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nextToken</a:t>
                      </a:r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() but its return type is Object.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83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int countTokens()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the total number of tokens.</a:t>
                      </a:r>
                    </a:p>
                  </a:txBody>
                  <a:tcPr marL="30419" marR="30419" marT="30419" marB="304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dirty="0" smtClean="0"/>
              <a:t>Example without Delimiter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java.util.StringTokenizer</a:t>
            </a:r>
            <a:r>
              <a:rPr lang="en-IN" dirty="0" smtClean="0"/>
              <a:t>;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class</a:t>
            </a:r>
            <a:r>
              <a:rPr lang="en-IN" dirty="0" smtClean="0"/>
              <a:t> Simple{  </a:t>
            </a:r>
          </a:p>
          <a:p>
            <a:pPr>
              <a:buNone/>
            </a:pPr>
            <a:r>
              <a:rPr lang="en-IN" dirty="0" smtClean="0"/>
              <a:t>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sz="3100" dirty="0" err="1" smtClean="0"/>
              <a:t>StringTokenizer</a:t>
            </a:r>
            <a:r>
              <a:rPr lang="en-IN" sz="3100" dirty="0" smtClean="0"/>
              <a:t> </a:t>
            </a:r>
            <a:r>
              <a:rPr lang="en-IN" sz="3100" dirty="0" err="1" smtClean="0"/>
              <a:t>st</a:t>
            </a:r>
            <a:r>
              <a:rPr lang="en-IN" sz="3100" dirty="0" smtClean="0"/>
              <a:t> = </a:t>
            </a:r>
            <a:r>
              <a:rPr lang="en-IN" sz="3100" b="1" dirty="0" smtClean="0"/>
              <a:t>new</a:t>
            </a:r>
            <a:r>
              <a:rPr lang="en-IN" sz="3100" dirty="0" smtClean="0"/>
              <a:t> </a:t>
            </a:r>
            <a:r>
              <a:rPr lang="en-IN" sz="3100" dirty="0" err="1" smtClean="0"/>
              <a:t>StringTokenizer</a:t>
            </a:r>
            <a:r>
              <a:rPr lang="en-IN" sz="3100" dirty="0" smtClean="0"/>
              <a:t>("my </a:t>
            </a:r>
            <a:r>
              <a:rPr lang="en-IN" sz="3100" dirty="0" smtClean="0"/>
              <a:t>name</a:t>
            </a:r>
            <a:r>
              <a:rPr lang="en-IN" sz="3100" dirty="0" smtClean="0"/>
              <a:t> is </a:t>
            </a:r>
            <a:r>
              <a:rPr lang="en-IN" sz="3100" dirty="0" smtClean="0"/>
              <a:t>khan“);</a:t>
            </a:r>
            <a:r>
              <a:rPr lang="en-IN" sz="3100" dirty="0" smtClean="0"/>
              <a:t> </a:t>
            </a:r>
          </a:p>
          <a:p>
            <a:pPr>
              <a:buNone/>
            </a:pPr>
            <a:r>
              <a:rPr lang="en-IN" dirty="0" smtClean="0"/>
              <a:t>     </a:t>
            </a:r>
            <a:r>
              <a:rPr lang="en-IN" b="1" dirty="0" smtClean="0"/>
              <a:t>while</a:t>
            </a:r>
            <a:r>
              <a:rPr lang="en-IN" dirty="0" smtClean="0"/>
              <a:t> (</a:t>
            </a:r>
            <a:r>
              <a:rPr lang="en-IN" dirty="0" err="1" smtClean="0"/>
              <a:t>st.hasMoreTokens</a:t>
            </a:r>
            <a:r>
              <a:rPr lang="en-IN" dirty="0" smtClean="0"/>
              <a:t>())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      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st.nextToken</a:t>
            </a:r>
            <a:r>
              <a:rPr lang="en-IN" dirty="0" smtClean="0"/>
              <a:t>());  </a:t>
            </a:r>
          </a:p>
          <a:p>
            <a:pPr>
              <a:buNone/>
            </a:pPr>
            <a:r>
              <a:rPr lang="en-IN" dirty="0" smtClean="0"/>
              <a:t>     </a:t>
            </a:r>
            <a:r>
              <a:rPr lang="en-IN" dirty="0" smtClean="0"/>
              <a:t> }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}  </a:t>
            </a:r>
          </a:p>
          <a:p>
            <a:pPr>
              <a:buNone/>
            </a:pPr>
            <a:r>
              <a:rPr lang="en-IN" dirty="0" smtClean="0"/>
              <a:t>}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with Delimiters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java.util</a:t>
            </a:r>
            <a:r>
              <a:rPr lang="en-IN" dirty="0" smtClean="0"/>
              <a:t>.*;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class</a:t>
            </a:r>
            <a:r>
              <a:rPr lang="en-IN" dirty="0" smtClean="0"/>
              <a:t> Test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main(String[] </a:t>
            </a:r>
            <a:r>
              <a:rPr lang="en-IN" dirty="0" err="1" smtClean="0"/>
              <a:t>args</a:t>
            </a:r>
            <a:r>
              <a:rPr lang="en-IN" dirty="0" smtClean="0"/>
              <a:t>)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sz="3100" dirty="0" smtClean="0"/>
              <a:t>     </a:t>
            </a:r>
            <a:r>
              <a:rPr lang="en-IN" sz="3100" dirty="0" err="1" smtClean="0"/>
              <a:t>StringTokenizer</a:t>
            </a:r>
            <a:r>
              <a:rPr lang="en-IN" sz="3100" dirty="0" smtClean="0"/>
              <a:t> </a:t>
            </a:r>
            <a:r>
              <a:rPr lang="en-IN" sz="3100" dirty="0" err="1" smtClean="0"/>
              <a:t>st</a:t>
            </a:r>
            <a:r>
              <a:rPr lang="en-IN" sz="3100" dirty="0" smtClean="0"/>
              <a:t> = </a:t>
            </a:r>
            <a:r>
              <a:rPr lang="en-IN" sz="3100" b="1" dirty="0" smtClean="0"/>
              <a:t>new</a:t>
            </a:r>
            <a:r>
              <a:rPr lang="en-IN" sz="3100" dirty="0" smtClean="0"/>
              <a:t> </a:t>
            </a:r>
            <a:r>
              <a:rPr lang="en-IN" sz="3100" dirty="0" err="1" smtClean="0"/>
              <a:t>StringTokenizer</a:t>
            </a:r>
            <a:r>
              <a:rPr lang="en-IN" sz="3100" dirty="0" smtClean="0"/>
              <a:t>("</a:t>
            </a:r>
            <a:r>
              <a:rPr lang="en-IN" sz="3100" dirty="0" err="1" smtClean="0"/>
              <a:t>my,name,is,khan</a:t>
            </a:r>
            <a:r>
              <a:rPr lang="en-IN" sz="3100" dirty="0" smtClean="0"/>
              <a:t>");  </a:t>
            </a:r>
          </a:p>
          <a:p>
            <a:pPr>
              <a:buNone/>
            </a:pPr>
            <a:r>
              <a:rPr lang="en-IN" sz="3100" dirty="0" smtClean="0"/>
              <a:t>     </a:t>
            </a:r>
            <a:r>
              <a:rPr lang="en-IN" dirty="0" smtClean="0"/>
              <a:t>   </a:t>
            </a:r>
          </a:p>
          <a:p>
            <a:pPr>
              <a:buNone/>
            </a:pPr>
            <a:r>
              <a:rPr lang="en-IN" dirty="0" smtClean="0"/>
              <a:t>      // printing next token  </a:t>
            </a:r>
          </a:p>
          <a:p>
            <a:pPr>
              <a:buNone/>
            </a:pPr>
            <a:r>
              <a:rPr lang="en-IN" dirty="0" smtClean="0"/>
              <a:t>      </a:t>
            </a:r>
            <a:r>
              <a:rPr lang="en-IN" dirty="0" err="1" smtClean="0"/>
              <a:t>System.out.println</a:t>
            </a:r>
            <a:r>
              <a:rPr lang="en-IN" dirty="0" smtClean="0"/>
              <a:t>("Next token is : " + </a:t>
            </a:r>
            <a:r>
              <a:rPr lang="en-IN" dirty="0" err="1" smtClean="0"/>
              <a:t>st.nextToken</a:t>
            </a:r>
            <a:r>
              <a:rPr lang="en-IN" dirty="0" smtClean="0"/>
              <a:t>(","));  </a:t>
            </a:r>
          </a:p>
          <a:p>
            <a:pPr>
              <a:buNone/>
            </a:pPr>
            <a:r>
              <a:rPr lang="en-IN" dirty="0" smtClean="0"/>
              <a:t>   }    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394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Array Handing and Functions</vt:lpstr>
      <vt:lpstr>Declaration of the Array</vt:lpstr>
      <vt:lpstr>Example3 – Reading input for an array</vt:lpstr>
      <vt:lpstr>Example1 – Sum of elements</vt:lpstr>
      <vt:lpstr>Example2 – Passing an array in Function</vt:lpstr>
      <vt:lpstr>Example3 – Returning array from function</vt:lpstr>
      <vt:lpstr>StringTokenizer class</vt:lpstr>
      <vt:lpstr>Example without Delimiter</vt:lpstr>
      <vt:lpstr>Example with Delimiters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Handing and Functions</dc:title>
  <dc:creator>staff</dc:creator>
  <cp:lastModifiedBy>staff</cp:lastModifiedBy>
  <cp:revision>8</cp:revision>
  <dcterms:created xsi:type="dcterms:W3CDTF">2016-07-05T03:06:41Z</dcterms:created>
  <dcterms:modified xsi:type="dcterms:W3CDTF">2016-07-05T04:02:57Z</dcterms:modified>
</cp:coreProperties>
</file>