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FB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рия Назарова" userId="8b90ea31fec9cede" providerId="LiveId" clId="{028072ED-2AF5-4AFE-A7AB-7AF08E5A029F}"/>
    <pc:docChg chg="modSld">
      <pc:chgData name="Мария Назарова" userId="8b90ea31fec9cede" providerId="LiveId" clId="{028072ED-2AF5-4AFE-A7AB-7AF08E5A029F}" dt="2021-10-10T19:24:43.202" v="0" actId="113"/>
      <pc:docMkLst>
        <pc:docMk/>
      </pc:docMkLst>
      <pc:sldChg chg="modSp mod">
        <pc:chgData name="Мария Назарова" userId="8b90ea31fec9cede" providerId="LiveId" clId="{028072ED-2AF5-4AFE-A7AB-7AF08E5A029F}" dt="2021-10-10T19:24:43.202" v="0" actId="113"/>
        <pc:sldMkLst>
          <pc:docMk/>
          <pc:sldMk cId="2606099743" sldId="256"/>
        </pc:sldMkLst>
        <pc:spChg chg="mod">
          <ac:chgData name="Мария Назарова" userId="8b90ea31fec9cede" providerId="LiveId" clId="{028072ED-2AF5-4AFE-A7AB-7AF08E5A029F}" dt="2021-10-10T19:24:43.202" v="0" actId="113"/>
          <ac:spMkLst>
            <pc:docMk/>
            <pc:sldMk cId="2606099743" sldId="256"/>
            <ac:spMk id="5" creationId="{AED810BA-60A8-458B-B7A5-54CC272467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vk.com/elderly_romantic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25E0969E-F835-4576-BBF7-94287E9FD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841864"/>
            <a:ext cx="8991600" cy="1619794"/>
          </a:xfrm>
        </p:spPr>
        <p:txBody>
          <a:bodyPr>
            <a:normAutofit/>
          </a:bodyPr>
          <a:lstStyle/>
          <a:p>
            <a:r>
              <a:rPr lang="ru-RU" sz="3600" dirty="0"/>
              <a:t>Сортировка чисел 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xmlns="" id="{AED810BA-60A8-458B-B7A5-54CC27246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3" y="4010297"/>
            <a:ext cx="8055537" cy="2286000"/>
          </a:xfrm>
        </p:spPr>
        <p:txBody>
          <a:bodyPr>
            <a:noAutofit/>
          </a:bodyPr>
          <a:lstStyle/>
          <a:p>
            <a:pPr algn="r"/>
            <a:r>
              <a:rPr lang="ru-RU" sz="2400" b="1" dirty="0" smtClean="0"/>
              <a:t>Выполнили:</a:t>
            </a:r>
          </a:p>
          <a:p>
            <a:pPr algn="r"/>
            <a:r>
              <a:rPr lang="ru-RU" sz="2400" b="1" dirty="0" smtClean="0"/>
              <a:t> студенты 1 курса 4 группы</a:t>
            </a:r>
          </a:p>
          <a:p>
            <a:pPr algn="r"/>
            <a:r>
              <a:rPr lang="ru-RU" sz="2400" b="1" dirty="0" smtClean="0"/>
              <a:t> </a:t>
            </a:r>
            <a:r>
              <a:rPr lang="ru-RU" sz="2400" b="1" dirty="0"/>
              <a:t>Беспалов Влад, </a:t>
            </a:r>
            <a:r>
              <a:rPr lang="ru-RU" sz="2400" b="1" dirty="0" err="1"/>
              <a:t>Кураян</a:t>
            </a:r>
            <a:r>
              <a:rPr lang="ru-RU" sz="2400" b="1" dirty="0"/>
              <a:t> Софья, Малая Вероника, Назарова Мария, Оноприенко Андрей, </a:t>
            </a:r>
            <a:r>
              <a:rPr lang="ru-RU" sz="2400" b="1" dirty="0" err="1"/>
              <a:t>Турыгин</a:t>
            </a:r>
            <a:r>
              <a:rPr lang="ru-RU" sz="2400" b="1" dirty="0"/>
              <a:t> Александр </a:t>
            </a:r>
          </a:p>
        </p:txBody>
      </p:sp>
      <p:sp>
        <p:nvSpPr>
          <p:cNvPr id="7" name="AutoShape 2">
            <a:hlinkClick r:id="rId2"/>
            <a:extLst>
              <a:ext uri="{FF2B5EF4-FFF2-40B4-BE49-F238E27FC236}">
                <a16:creationId xmlns:a16="http://schemas.microsoft.com/office/drawing/2014/main" xmlns="" id="{7BCEA54B-911C-432C-A7E1-6CD23FEE96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04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0609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98BDD0B-45F2-4B43-B9B9-82680F759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45" y="964692"/>
            <a:ext cx="10117123" cy="75505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87D2EC9-C685-47E5-8BA6-2A2AFC3D0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845" y="1929468"/>
            <a:ext cx="10117123" cy="3963840"/>
          </a:xfrm>
        </p:spPr>
        <p:txBody>
          <a:bodyPr>
            <a:normAutofit/>
          </a:bodyPr>
          <a:lstStyle/>
          <a:p>
            <a:r>
              <a:rPr lang="ru-RU" sz="2400" dirty="0"/>
              <a:t>Мы </a:t>
            </a:r>
            <a:r>
              <a:rPr lang="ru-RU" sz="2400" dirty="0" smtClean="0"/>
              <a:t>создали </a:t>
            </a:r>
            <a:r>
              <a:rPr lang="ru-RU" sz="2400" dirty="0"/>
              <a:t>этот проект с целью облегчить сортировку больших объёмов данных. Наш код позволяет отсортировать любое количество данных в порядке возрастания или убывания. Программа обеспечит быструю и точную сортировку </a:t>
            </a:r>
            <a:r>
              <a:rPr lang="ru-RU" sz="2400" dirty="0" smtClean="0"/>
              <a:t>чисел. </a:t>
            </a:r>
          </a:p>
          <a:p>
            <a:r>
              <a:rPr lang="ru-RU" sz="2400" dirty="0" smtClean="0"/>
              <a:t>Таким образом, можно с лёгкостью отсортировать список учащихся по баллам.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417100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195944"/>
            <a:ext cx="7729728" cy="770708"/>
          </a:xfrm>
        </p:spPr>
        <p:txBody>
          <a:bodyPr/>
          <a:lstStyle/>
          <a:p>
            <a:r>
              <a:rPr lang="ru-RU" dirty="0" smtClean="0"/>
              <a:t>Постановка задач</a:t>
            </a:r>
            <a:endParaRPr lang="ru-RU" dirty="0"/>
          </a:p>
        </p:txBody>
      </p:sp>
      <p:pic>
        <p:nvPicPr>
          <p:cNvPr id="4" name="Содержимое 3" descr="доска трелло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80" y="1371600"/>
            <a:ext cx="7267456" cy="4885508"/>
          </a:xfrm>
        </p:spPr>
      </p:pic>
      <p:sp>
        <p:nvSpPr>
          <p:cNvPr id="5" name="TextBox 4"/>
          <p:cNvSpPr txBox="1"/>
          <p:nvPr/>
        </p:nvSpPr>
        <p:spPr>
          <a:xfrm>
            <a:off x="339635" y="1463040"/>
            <a:ext cx="3762102" cy="449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Для создания проекта мы распределили обязанности среди членов команды. Воспользовавшись приложением «</a:t>
            </a:r>
            <a:r>
              <a:rPr lang="en-US" sz="2400" dirty="0" err="1" smtClean="0"/>
              <a:t>Trello</a:t>
            </a:r>
            <a:r>
              <a:rPr lang="ru-RU" sz="2400" dirty="0" smtClean="0"/>
              <a:t>»,сделали доску, на которой установили </a:t>
            </a:r>
            <a:r>
              <a:rPr lang="ru-RU" sz="2400" dirty="0" err="1" smtClean="0"/>
              <a:t>дедлайн</a:t>
            </a:r>
            <a:r>
              <a:rPr lang="ru-RU" sz="2400" dirty="0" smtClean="0"/>
              <a:t> к каждой задаче. Это позволило лучше </a:t>
            </a:r>
            <a:r>
              <a:rPr lang="ru-RU" sz="2400" dirty="0" err="1" smtClean="0"/>
              <a:t>скоорденировать</a:t>
            </a:r>
            <a:r>
              <a:rPr lang="ru-RU" sz="2400" dirty="0" smtClean="0"/>
              <a:t> работу команды.</a:t>
            </a:r>
            <a:endParaRPr lang="ru-RU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6994" y="182880"/>
            <a:ext cx="7883870" cy="67926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pic>
        <p:nvPicPr>
          <p:cNvPr id="8" name="Содержимое 7" descr="алгоритм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681" y="1109302"/>
            <a:ext cx="10767381" cy="5494466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190</TotalTime>
  <Words>111</Words>
  <Application>Microsoft Office PowerPoint</Application>
  <PresentationFormat>Произвольный</PresentationFormat>
  <Paragraphs>10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Посылка</vt:lpstr>
      <vt:lpstr>Сортировка чисел </vt:lpstr>
      <vt:lpstr>Идея проекта</vt:lpstr>
      <vt:lpstr>Постановка задач</vt:lpstr>
      <vt:lpstr>Алгоритм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Сортировка чисел </dc:title>
  <dc:creator>Мария Назарова</dc:creator>
  <cp:lastModifiedBy>User</cp:lastModifiedBy>
  <cp:revision>7</cp:revision>
  <dcterms:created xsi:type="dcterms:W3CDTF">2021-10-10T17:25:54Z</dcterms:created>
  <dcterms:modified xsi:type="dcterms:W3CDTF">2021-10-11T18:30:31Z</dcterms:modified>
</cp:coreProperties>
</file>