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3B91-ACF5-4DEF-85C9-BF21404CB9F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4876-FE9A-4E58-AF65-8E608664D7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990600"/>
          </a:xfrm>
        </p:spPr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Kunernetes</a:t>
            </a:r>
            <a:r>
              <a:rPr lang="en-US" dirty="0" smtClean="0"/>
              <a:t>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Created AKS with high-availability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Attached all screenshots for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*AKS cluster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*Connected on Azure </a:t>
            </a:r>
            <a:r>
              <a:rPr lang="en-US" dirty="0" err="1" smtClean="0">
                <a:solidFill>
                  <a:schemeClr val="tx1"/>
                </a:solidFill>
              </a:rPr>
              <a:t>Powershell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*Attached code to deploy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*Ran the code using “</a:t>
            </a:r>
            <a:r>
              <a:rPr lang="en-US" b="1" dirty="0" err="1" smtClean="0">
                <a:solidFill>
                  <a:schemeClr val="tx1"/>
                </a:solidFill>
              </a:rPr>
              <a:t>kubectl</a:t>
            </a:r>
            <a:r>
              <a:rPr lang="en-US" b="1" dirty="0" smtClean="0">
                <a:solidFill>
                  <a:schemeClr val="tx1"/>
                </a:solidFill>
              </a:rPr>
              <a:t> apply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b="1" dirty="0" err="1" smtClean="0">
                <a:solidFill>
                  <a:schemeClr val="tx1"/>
                </a:solidFill>
              </a:rPr>
              <a:t>kubectl</a:t>
            </a:r>
            <a:r>
              <a:rPr lang="en-US" b="1" dirty="0" smtClean="0">
                <a:solidFill>
                  <a:schemeClr val="tx1"/>
                </a:solidFill>
              </a:rPr>
              <a:t> get pods; </a:t>
            </a:r>
            <a:r>
              <a:rPr lang="en-US" b="1" dirty="0" err="1" smtClean="0">
                <a:solidFill>
                  <a:schemeClr val="tx1"/>
                </a:solidFill>
              </a:rPr>
              <a:t>kubectl</a:t>
            </a:r>
            <a:r>
              <a:rPr lang="en-US" b="1" dirty="0" smtClean="0">
                <a:solidFill>
                  <a:schemeClr val="tx1"/>
                </a:solidFill>
              </a:rPr>
              <a:t> get services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*Opened </a:t>
            </a:r>
            <a:r>
              <a:rPr lang="en-US" b="1" dirty="0" smtClean="0">
                <a:solidFill>
                  <a:schemeClr val="tx1"/>
                </a:solidFill>
              </a:rPr>
              <a:t>application</a:t>
            </a:r>
            <a:r>
              <a:rPr lang="en-US" dirty="0" smtClean="0">
                <a:solidFill>
                  <a:schemeClr val="tx1"/>
                </a:solidFill>
              </a:rPr>
              <a:t> using </a:t>
            </a:r>
            <a:r>
              <a:rPr lang="en-US" b="1" dirty="0" smtClean="0">
                <a:solidFill>
                  <a:schemeClr val="tx1"/>
                </a:solidFill>
              </a:rPr>
              <a:t>External-IP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*Screenshots of </a:t>
            </a:r>
            <a:r>
              <a:rPr lang="en-US" b="1" dirty="0" smtClean="0">
                <a:solidFill>
                  <a:schemeClr val="tx1"/>
                </a:solidFill>
              </a:rPr>
              <a:t>Services, Namespaces, 				Node-pools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vsvvkamalteja\Desktop\Screenshots\kamal@Assig-15.10.22\kamal@AKSassign1\AKS-clu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7439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vsvvkamalteja\Desktop\Screenshots\kamal@Assig-15.10.22\kamal@AKSassign1\Namespaces@kamalA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914400"/>
            <a:ext cx="90551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vsvvkamalteja\Desktop\Screenshots\kamal@Assig-15.10.22\kamal@AKSassign1\Services@kamalA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991600" cy="5360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vsvvkamalteja\Desktop\Screenshots\kamal@Assig-15.10.22\kamal@AKSassign1\Nodepool@kamalA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762000"/>
            <a:ext cx="9144001" cy="568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vsvvkamalteja\Desktop\Screenshots\kamal@Assig-15.10.22\kamal@AKSassign1\voteapp-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57200"/>
            <a:ext cx="9144000" cy="611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vsvvkamalteja\Desktop\Screenshots\kamal@Assig-15.10.22\kamal@AKSassign1\AKS p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" y="762000"/>
            <a:ext cx="9069388" cy="549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vsvvkamalteja\Desktop\Screenshots\kamal@Assig-15.10.22\kamal@AKSassign1\External-IP@A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446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vsvvkamalteja\Desktop\Screenshots\kamal@Assig-15.10.22\kamal@AKSassign1\runapp-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191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Azure Kunernetes Assessment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Kunernetes Assessment</dc:title>
  <dc:creator>Windows User</dc:creator>
  <cp:lastModifiedBy>Windows User</cp:lastModifiedBy>
  <cp:revision>2</cp:revision>
  <dcterms:created xsi:type="dcterms:W3CDTF">2022-10-15T07:35:12Z</dcterms:created>
  <dcterms:modified xsi:type="dcterms:W3CDTF">2022-10-15T07:49:59Z</dcterms:modified>
</cp:coreProperties>
</file>