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2269-370E-9677-102A-DE6FCA1BF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9B484-4E9B-E961-FAF0-1EA8CB609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05601-1975-B1F7-72E5-95AE9597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A7EB-1D04-4A35-9B60-A5AEF351BB0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E943B-7901-8E22-086B-DC7A06EA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E67F4-919D-A10D-B764-4A3BDADA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8735-3388-4DF8-AAF5-5C934E439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46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CF2E-AD7F-967B-750F-E2599E285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9429C-B8DB-7F31-6E4B-122D31821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13C9F-3284-08C9-D25B-42E7582C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A7EB-1D04-4A35-9B60-A5AEF351BB0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C06C0-BFED-9031-6A7A-B89AF30D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80B34-1FAC-39CE-215B-46115BDD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8735-3388-4DF8-AAF5-5C934E439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51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4730E-3661-0D39-50CC-A2004C8D6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46640-9841-0F94-280E-EA1B7D8EB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4A786-2F52-A424-03FF-35A0774A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A7EB-1D04-4A35-9B60-A5AEF351BB0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956A2-2940-EFD3-0715-6CE11528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6895A-EB43-35C0-08D4-A9E79E5C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8735-3388-4DF8-AAF5-5C934E439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00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F063-32D2-55F9-6281-E58F7ED5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E44F9-999E-2BB1-5DAF-5FBECBB21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01412-14CB-9AC4-B997-CC798680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A7EB-1D04-4A35-9B60-A5AEF351BB0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1606A-F2F9-B47D-A266-95CEF170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008D7-488E-3937-B4B7-FA2D446C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8735-3388-4DF8-AAF5-5C934E439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71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F29C7-6BC5-C507-3AD1-BA52C920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D1C8E-2A7E-96A7-40F6-C2C8AF662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D89FC-A016-AE66-3619-BBB42C94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A7EB-1D04-4A35-9B60-A5AEF351BB0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F53C3-985C-F218-DAE3-3D8352995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9EC80-C196-45CE-E8F5-D4CFB615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8735-3388-4DF8-AAF5-5C934E439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84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DF14C-B653-3AE3-58B7-6D5BE525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D9919-3B44-BB9C-8EB2-EE5EF3690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09CE7-1B64-BBC8-752A-19A089748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B57B7-315F-05A1-CD85-5C88E016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A7EB-1D04-4A35-9B60-A5AEF351BB0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5A2A0-B30A-8DB0-ACF5-B6DFD6A2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19CC2-4ADB-0FBC-5CB2-36718687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8735-3388-4DF8-AAF5-5C934E439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32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DE3F-70AC-9A19-B4A4-071E78B8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7E0CA-7B7C-EB48-9334-5A85EC2F1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D8366-758A-CEF7-AC67-8E5E6ADD8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F316F-EBCA-90EC-E628-A0941ECCA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42A4B-48AB-11D0-6D9A-332606ED6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50FF45-2B67-560F-EF5B-952156F4D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A7EB-1D04-4A35-9B60-A5AEF351BB0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0AC02-18D3-EFB8-A7D9-B7E41089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592D9-DCDE-D71F-B62C-E9EB04B0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8735-3388-4DF8-AAF5-5C934E439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62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00E3-2E9D-7E6E-9399-DE64CE13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B6D2C-123A-AC2B-8CC2-448C86FE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A7EB-1D04-4A35-9B60-A5AEF351BB0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8485B-A9F2-EEA5-05CB-3F39552F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19470-4081-5B5C-F36B-49DD50F2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8735-3388-4DF8-AAF5-5C934E439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09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65B8B-19A9-0457-4AB7-8D8A46D3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A7EB-1D04-4A35-9B60-A5AEF351BB0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4D24EF-A788-4F8B-ABE9-1CB0EDF7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D65D8-463E-4CAF-7D43-BCD71560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8735-3388-4DF8-AAF5-5C934E439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17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EBB0-8B24-1568-B40A-7E6BD3080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05A87-E3CD-E612-7AD5-F56260526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A784C-13D4-E98A-C84D-9E3D3EC8F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DCBFA-6CF8-B7FA-21AD-F82A2753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A7EB-1D04-4A35-9B60-A5AEF351BB0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BCD9D-35FE-52F7-2716-09082DB8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0AB47-F55A-24DE-E097-20BCFB86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8735-3388-4DF8-AAF5-5C934E439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3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92FC-B379-C21D-8229-8C71F0EFA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17A47-8CDA-D0E4-756F-0FC49AE18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DF027-25B4-8697-4FB3-BADC64323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EE33E-A648-4F73-009C-AC82635E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A7EB-1D04-4A35-9B60-A5AEF351BB0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E82ED-517D-93DD-5CBF-11E96230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23F15-C323-1731-F891-DE582ACD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8735-3388-4DF8-AAF5-5C934E439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11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21ECFB-F3FF-A64E-3130-D8F936494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4C303-C59E-BB1F-0086-C07454D3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231B9-7617-E0FC-36A9-D6089992E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9A7EB-1D04-4A35-9B60-A5AEF351BB0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26E31-2A41-1D4C-D5C0-3E53C0842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F713E-6649-FA8D-63F1-1930180DA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58735-3388-4DF8-AAF5-5C934E439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72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CFB8-5CE4-7EF1-F7C3-9CD2165B4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KUBERNETES ARCHITECTURE</a:t>
            </a:r>
          </a:p>
        </p:txBody>
      </p:sp>
    </p:spTree>
    <p:extLst>
      <p:ext uri="{BB962C8B-B14F-4D97-AF65-F5344CB8AC3E}">
        <p14:creationId xmlns:p14="http://schemas.microsoft.com/office/powerpoint/2010/main" val="1779819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9912A6-A184-A482-6F25-31F2DE96A5E0}"/>
              </a:ext>
            </a:extLst>
          </p:cNvPr>
          <p:cNvSpPr txBox="1"/>
          <p:nvPr/>
        </p:nvSpPr>
        <p:spPr>
          <a:xfrm>
            <a:off x="2734235" y="3012141"/>
            <a:ext cx="71269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113976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8875FFD-4BE4-275A-410C-497808009461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969" y="1642813"/>
            <a:ext cx="5992061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6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681BF8-25F8-1D09-7D77-A2601E4767A8}"/>
              </a:ext>
            </a:extLst>
          </p:cNvPr>
          <p:cNvSpPr txBox="1"/>
          <p:nvPr/>
        </p:nvSpPr>
        <p:spPr>
          <a:xfrm>
            <a:off x="959224" y="502024"/>
            <a:ext cx="104438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different types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componants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Kubernetes architecture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1.API Server :-  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like a gateway to external services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the information coming to master should pass through API Server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2.Controller :-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all the info from API Server and passes the information to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kubelet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3.Scheduler :-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watches the health of the PODs if any POD is failing to perform operations it will inform it to controller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CCF270-B169-2398-1731-74EF3D1236AA}"/>
              </a:ext>
            </a:extLst>
          </p:cNvPr>
          <p:cNvSpPr txBox="1"/>
          <p:nvPr/>
        </p:nvSpPr>
        <p:spPr>
          <a:xfrm>
            <a:off x="959224" y="2810348"/>
            <a:ext cx="104438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4.Etcd :-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store key-value pairs and master and worker data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Kubelet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responsible for starting PODs on the worker node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Kubeproxy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responsible for internal communication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45CC3-8574-2081-C00C-025F58BEB211}"/>
              </a:ext>
            </a:extLst>
          </p:cNvPr>
          <p:cNvSpPr txBox="1"/>
          <p:nvPr/>
        </p:nvSpPr>
        <p:spPr>
          <a:xfrm>
            <a:off x="959224" y="4547479"/>
            <a:ext cx="104438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K8S we can operate different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containarised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 in different environments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changed the architecture from Monolithic to Micro services architecture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K8S provides some important features like 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availability with almost no down time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Scale-up features according to requirements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Disaster recovery</a:t>
            </a:r>
          </a:p>
        </p:txBody>
      </p:sp>
    </p:spTree>
    <p:extLst>
      <p:ext uri="{BB962C8B-B14F-4D97-AF65-F5344CB8AC3E}">
        <p14:creationId xmlns:p14="http://schemas.microsoft.com/office/powerpoint/2010/main" val="1846075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E7CEE1-0366-B732-3DFF-E56FB96AE9A7}"/>
              </a:ext>
            </a:extLst>
          </p:cNvPr>
          <p:cNvSpPr txBox="1"/>
          <p:nvPr/>
        </p:nvSpPr>
        <p:spPr>
          <a:xfrm>
            <a:off x="3890682" y="690282"/>
            <a:ext cx="4347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</a:t>
            </a:r>
            <a:r>
              <a:rPr lang="en-IN" sz="3200" dirty="0"/>
              <a:t>PODS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7FCAC-6DF1-F526-994B-3B15F99A3D89}"/>
              </a:ext>
            </a:extLst>
          </p:cNvPr>
          <p:cNvSpPr txBox="1"/>
          <p:nvPr/>
        </p:nvSpPr>
        <p:spPr>
          <a:xfrm>
            <a:off x="878541" y="1275057"/>
            <a:ext cx="82206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Pods are the smallest and basic deployable objects in Kubernetes.</a:t>
            </a:r>
          </a:p>
          <a:p>
            <a:r>
              <a:rPr lang="en-US" dirty="0"/>
              <a:t>Usually we run one container per POD</a:t>
            </a:r>
          </a:p>
          <a:p>
            <a:r>
              <a:rPr lang="en-US" dirty="0"/>
              <a:t>We can run more than 1 container per POD but the resources of the POD will be shared among the containers.</a:t>
            </a:r>
          </a:p>
          <a:p>
            <a:r>
              <a:rPr lang="en-US" dirty="0"/>
              <a:t>Every POD has a different IP address</a:t>
            </a:r>
          </a:p>
          <a:p>
            <a:r>
              <a:rPr lang="en-US" dirty="0"/>
              <a:t>PODs are self-healing in nature. </a:t>
            </a:r>
            <a:r>
              <a:rPr lang="en-US" dirty="0" err="1"/>
              <a:t>i.e</a:t>
            </a:r>
            <a:r>
              <a:rPr lang="en-US" dirty="0"/>
              <a:t>, if any disaster appears it will restart automatically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877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3C8878-A0CC-CA04-0B22-984DE88AE7D9}"/>
              </a:ext>
            </a:extLst>
          </p:cNvPr>
          <p:cNvSpPr txBox="1"/>
          <p:nvPr/>
        </p:nvSpPr>
        <p:spPr>
          <a:xfrm>
            <a:off x="905435" y="860612"/>
            <a:ext cx="10103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AKS cluster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7DFB0A-17CF-C306-0B21-B32A6B397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28774"/>
            <a:ext cx="6840071" cy="475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7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B025C8-A19E-936F-867B-049DBF3EC362}"/>
              </a:ext>
            </a:extLst>
          </p:cNvPr>
          <p:cNvSpPr txBox="1"/>
          <p:nvPr/>
        </p:nvSpPr>
        <p:spPr>
          <a:xfrm>
            <a:off x="1290918" y="914400"/>
            <a:ext cx="2661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AKS cluster created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A894BB-F034-3927-BA94-9B91E6829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328" y="1381684"/>
            <a:ext cx="7611037" cy="547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5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DC8A53-9440-5F48-6F06-C492FCB77CF9}"/>
              </a:ext>
            </a:extLst>
          </p:cNvPr>
          <p:cNvSpPr txBox="1"/>
          <p:nvPr/>
        </p:nvSpPr>
        <p:spPr>
          <a:xfrm>
            <a:off x="941294" y="887506"/>
            <a:ext cx="684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Connecting AKS cluster to P.T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03B543-0286-0774-5D0C-61B642EDA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034" y="1280832"/>
            <a:ext cx="8077201" cy="557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8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F803BF-B435-7F0F-BDC0-57D7D2E11933}"/>
              </a:ext>
            </a:extLst>
          </p:cNvPr>
          <p:cNvSpPr txBox="1"/>
          <p:nvPr/>
        </p:nvSpPr>
        <p:spPr>
          <a:xfrm>
            <a:off x="833718" y="735106"/>
            <a:ext cx="909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Run the command to run the </a:t>
            </a:r>
            <a:r>
              <a:rPr lang="en-IN" dirty="0" err="1"/>
              <a:t>yaml</a:t>
            </a:r>
            <a:r>
              <a:rPr lang="en-IN" dirty="0"/>
              <a:t>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33186A-A126-D424-B00A-68B80E375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53" y="1149724"/>
            <a:ext cx="8193742" cy="516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1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F883A-D047-2013-7CC8-A3CBC07426BB}"/>
              </a:ext>
            </a:extLst>
          </p:cNvPr>
          <p:cNvSpPr txBox="1"/>
          <p:nvPr/>
        </p:nvSpPr>
        <p:spPr>
          <a:xfrm>
            <a:off x="744071" y="672353"/>
            <a:ext cx="1049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Copy the external IP address and paste it in the browser to get the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8861F-4AB3-BA3E-A74D-D6F1CA47B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835" y="1023658"/>
            <a:ext cx="8785412" cy="558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55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 KUBERNETES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KUBERNETES ARCHITECTURE</dc:title>
  <dc:creator>Teja Karanki</dc:creator>
  <cp:lastModifiedBy>Teja Karanki</cp:lastModifiedBy>
  <cp:revision>1</cp:revision>
  <dcterms:created xsi:type="dcterms:W3CDTF">2022-10-15T07:30:45Z</dcterms:created>
  <dcterms:modified xsi:type="dcterms:W3CDTF">2022-10-15T07:31:00Z</dcterms:modified>
</cp:coreProperties>
</file>