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64" r:id="rId3"/>
    <p:sldId id="268" r:id="rId4"/>
    <p:sldId id="263" r:id="rId5"/>
    <p:sldId id="258" r:id="rId6"/>
    <p:sldId id="261" r:id="rId7"/>
    <p:sldId id="262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9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2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4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2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9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7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32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4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7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4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5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4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5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8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688951-6244-4EFE-A98C-D04081CFA97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02E41-0C1D-4043-81D5-7042E656B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1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1DA0-B14A-34F3-2649-A9E7694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vm</a:t>
            </a:r>
            <a:r>
              <a:rPr lang="en-US" dirty="0"/>
              <a:t> using terraform in vs 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04EE4-D8C8-EA0A-521A-BFDCB36E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38" y="2557463"/>
            <a:ext cx="5901324" cy="3317875"/>
          </a:xfrm>
        </p:spPr>
      </p:pic>
    </p:spTree>
    <p:extLst>
      <p:ext uri="{BB962C8B-B14F-4D97-AF65-F5344CB8AC3E}">
        <p14:creationId xmlns:p14="http://schemas.microsoft.com/office/powerpoint/2010/main" val="24257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9486-A84E-48B1-95C4-DDACFFE0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main.tf folder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014F0-F23E-A544-6774-D6B002AFF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045368"/>
            <a:ext cx="8859844" cy="3920370"/>
          </a:xfrm>
        </p:spPr>
      </p:pic>
    </p:spTree>
    <p:extLst>
      <p:ext uri="{BB962C8B-B14F-4D97-AF65-F5344CB8AC3E}">
        <p14:creationId xmlns:p14="http://schemas.microsoft.com/office/powerpoint/2010/main" val="37215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01B9-29C9-85E3-9598-791CE75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73750-FD24-1DD0-FD8C-D773EDD89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03" y="2394283"/>
            <a:ext cx="6372397" cy="3582725"/>
          </a:xfrm>
        </p:spPr>
      </p:pic>
    </p:spTree>
    <p:extLst>
      <p:ext uri="{BB962C8B-B14F-4D97-AF65-F5344CB8AC3E}">
        <p14:creationId xmlns:p14="http://schemas.microsoft.com/office/powerpoint/2010/main" val="251229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4791-5CC9-D024-DAC3-6213659C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all code inside the main.tf folder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3DBDA-5245-A2FD-4A3C-54EBDE89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38" y="2557463"/>
            <a:ext cx="5901324" cy="3317875"/>
          </a:xfrm>
        </p:spPr>
      </p:pic>
    </p:spTree>
    <p:extLst>
      <p:ext uri="{BB962C8B-B14F-4D97-AF65-F5344CB8AC3E}">
        <p14:creationId xmlns:p14="http://schemas.microsoft.com/office/powerpoint/2010/main" val="14466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900-2371-CE4A-8E65-56BCABE5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using </a:t>
            </a:r>
            <a:r>
              <a:rPr lang="en-IN" dirty="0" err="1"/>
              <a:t>Powershell</a:t>
            </a:r>
            <a:r>
              <a:rPr lang="en-IN" dirty="0"/>
              <a:t> Initializing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69CB-75DC-4D1D-181B-D559310A4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180298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167-8BFD-4EF2-0B76-0ACA8F1A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Initializing Terraform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141CA-C52A-BD52-D797-5E910A08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110878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9D6C-446D-C86F-354D-BA3F7893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Applied terraform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EE501-39F9-92CB-C494-90412DA7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37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295E-6902-F580-E2C0-B11952F4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rg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21652-71C8-3FE4-9530-E4B63C58D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17" y="2389021"/>
            <a:ext cx="7514641" cy="4224923"/>
          </a:xfrm>
        </p:spPr>
      </p:pic>
    </p:spTree>
    <p:extLst>
      <p:ext uri="{BB962C8B-B14F-4D97-AF65-F5344CB8AC3E}">
        <p14:creationId xmlns:p14="http://schemas.microsoft.com/office/powerpoint/2010/main" val="306421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87C-B73F-C411-D61D-C306106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vm</a:t>
            </a:r>
            <a:r>
              <a:rPr lang="en-US" dirty="0"/>
              <a:t> using terraform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ECF89-9576-10D0-6B5D-DC29D19A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51" y="2285999"/>
            <a:ext cx="7399007" cy="4159910"/>
          </a:xfrm>
        </p:spPr>
      </p:pic>
    </p:spTree>
    <p:extLst>
      <p:ext uri="{BB962C8B-B14F-4D97-AF65-F5344CB8AC3E}">
        <p14:creationId xmlns:p14="http://schemas.microsoft.com/office/powerpoint/2010/main" val="1209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37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Creating vm using terraform in vs code </vt:lpstr>
      <vt:lpstr>Created main.tf folder </vt:lpstr>
      <vt:lpstr>Creating rg</vt:lpstr>
      <vt:lpstr>Added all code inside the main.tf folder </vt:lpstr>
      <vt:lpstr>using Powershell Initializing  </vt:lpstr>
      <vt:lpstr>Initializing Terraform plan</vt:lpstr>
      <vt:lpstr>Applied terraform</vt:lpstr>
      <vt:lpstr>Created rg</vt:lpstr>
      <vt:lpstr>Created vm using 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SARIKONDA</dc:creator>
  <cp:lastModifiedBy>Arjune Parameshwar</cp:lastModifiedBy>
  <cp:revision>3</cp:revision>
  <dcterms:created xsi:type="dcterms:W3CDTF">2022-10-15T10:15:29Z</dcterms:created>
  <dcterms:modified xsi:type="dcterms:W3CDTF">2022-10-15T11:23:39Z</dcterms:modified>
</cp:coreProperties>
</file>