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AA88-4BC7-4806-A91E-3E7F182350A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1008-0932-4717-A35E-4373BDD19E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Assessment to Create VM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76400"/>
            <a:ext cx="6705600" cy="4876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*Opened Azure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cloudshell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to create main.tf</a:t>
            </a:r>
          </a:p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Conposed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script to create VM</a:t>
            </a:r>
          </a:p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*Added Providers, Resource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Group,V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Net,Subnet,Public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IP,Azure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Network 	Interface, Windows VM</a:t>
            </a:r>
          </a:p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*In Azure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cloudshell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logged into Azure cloud 	using “AZ login” .</a:t>
            </a:r>
          </a:p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Executed main.tf with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terraform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init, 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terraform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apply.</a:t>
            </a:r>
          </a:p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*Got error in the Subnet creation part, 	rectified successfully.</a:t>
            </a:r>
          </a:p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*After rectification, VM created successfully 	using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Terraform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svvkamalteja\Desktop\Screenshots\kamal@Assig-15.10.22\kamal@TFassign2\tfscri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8600"/>
            <a:ext cx="9161417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vsvvkamalteja\Desktop\Screenshots\kamal@Assig-15.10.22\kamal@TFassign2\run in powershe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vsvvkamalteja\Desktop\Screenshots\kamal@Assig-15.10.22\kamal@TFassign2\edited code using vi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182" y="2667000"/>
            <a:ext cx="9161159" cy="2590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vsvvkamalteja\Desktop\Screenshots\kamal@Assig-15.10.22\kamal@TFassign2\got error and rectifi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vsvvkamalteja\Desktop\Screenshots\kamal@Assig-15.10.22\kamal@TFassign2\after error rectifi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vsvvkamalteja\Desktop\Screenshots\kamal@Assig-15.10.22\kamal@TFassign2\Successfully created VM using T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6254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vsvvkamalteja\Desktop\Screenshots\kamal@Assig-15.10.22\kamal@TFassign2\VM 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Terraform Assessment to Create VM in Azure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Assessment to Create VM in Azure</dc:title>
  <dc:creator>Windows User</dc:creator>
  <cp:lastModifiedBy>Windows User</cp:lastModifiedBy>
  <cp:revision>2</cp:revision>
  <dcterms:created xsi:type="dcterms:W3CDTF">2022-10-15T10:38:21Z</dcterms:created>
  <dcterms:modified xsi:type="dcterms:W3CDTF">2022-10-15T10:57:08Z</dcterms:modified>
</cp:coreProperties>
</file>