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695DD-229F-4E48-9DE5-8D663A7D7972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FBD1D-CA71-4298-839B-11C6CCCBE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346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695DD-229F-4E48-9DE5-8D663A7D7972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FBD1D-CA71-4298-839B-11C6CCCBE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663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695DD-229F-4E48-9DE5-8D663A7D7972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FBD1D-CA71-4298-839B-11C6CCCBE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220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695DD-229F-4E48-9DE5-8D663A7D7972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FBD1D-CA71-4298-839B-11C6CCCBE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265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695DD-229F-4E48-9DE5-8D663A7D7972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FBD1D-CA71-4298-839B-11C6CCCBE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637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695DD-229F-4E48-9DE5-8D663A7D7972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FBD1D-CA71-4298-839B-11C6CCCBE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434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695DD-229F-4E48-9DE5-8D663A7D7972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FBD1D-CA71-4298-839B-11C6CCCBE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240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695DD-229F-4E48-9DE5-8D663A7D7972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FBD1D-CA71-4298-839B-11C6CCCBE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215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695DD-229F-4E48-9DE5-8D663A7D7972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FBD1D-CA71-4298-839B-11C6CCCBE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201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695DD-229F-4E48-9DE5-8D663A7D7972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FBD1D-CA71-4298-839B-11C6CCCBE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014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695DD-229F-4E48-9DE5-8D663A7D7972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FBD1D-CA71-4298-839B-11C6CCCBE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018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695DD-229F-4E48-9DE5-8D663A7D7972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FBD1D-CA71-4298-839B-11C6CCCBE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046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0969" y="292167"/>
            <a:ext cx="9144000" cy="1060114"/>
          </a:xfrm>
        </p:spPr>
        <p:txBody>
          <a:bodyPr>
            <a:normAutofit/>
          </a:bodyPr>
          <a:lstStyle/>
          <a:p>
            <a:r>
              <a:rPr lang="en-IN" sz="3200" dirty="0" smtClean="0"/>
              <a:t>Deploy an application using AKS</a:t>
            </a:r>
            <a:endParaRPr lang="en-IN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769" y="967589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298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320" y="212253"/>
            <a:ext cx="10430815" cy="63775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Networking --- Azure CNI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735" y="1031983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455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746" y="94670"/>
            <a:ext cx="10572481" cy="626547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Reviewing and Creating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583" y="1006225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017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868" y="120428"/>
            <a:ext cx="10727028" cy="66518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Deployment Completed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68" y="954710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2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958" y="94670"/>
            <a:ext cx="10933090" cy="742458"/>
          </a:xfrm>
        </p:spPr>
        <p:txBody>
          <a:bodyPr>
            <a:normAutofit/>
          </a:bodyPr>
          <a:lstStyle/>
          <a:p>
            <a:r>
              <a:rPr lang="en-IN" dirty="0" smtClean="0"/>
              <a:t>Connecting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74" y="941831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654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46724" cy="66518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Output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30310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212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6554" y="2387108"/>
            <a:ext cx="10515600" cy="1325563"/>
          </a:xfrm>
        </p:spPr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3118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18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Networking --- Azure CNI</vt:lpstr>
      <vt:lpstr>Reviewing and Creating</vt:lpstr>
      <vt:lpstr>Deployment Completed</vt:lpstr>
      <vt:lpstr>Connecting</vt:lpstr>
      <vt:lpstr>Output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2</cp:revision>
  <dcterms:created xsi:type="dcterms:W3CDTF">2022-10-15T07:16:30Z</dcterms:created>
  <dcterms:modified xsi:type="dcterms:W3CDTF">2022-10-15T07:23:02Z</dcterms:modified>
</cp:coreProperties>
</file>