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79F-DD9F-EA46-1049-8066D7153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A9351-8138-91BB-FE2A-7DE6AFD3F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33-C8F7-D666-6A37-4BC36E69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BD5A-CAA6-344E-ECB8-0C93EA01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B286-BAB3-7EE0-6958-A6EDFFB9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7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CF2F-EF76-E1A0-38EF-B1E54140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7D1BC-3577-61FD-91C9-797664BBC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78B1-3F3C-8E60-0716-84997D50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B182-9E23-A98E-F985-1D836EFD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D99F-0472-87BE-67DA-90778B63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36CB7-54B0-9B0E-0B5D-767461053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CF307-917E-9589-1F46-BE5599EE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A31D-F13D-E264-2661-F1AF6D4D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3AF1-3D29-F51D-C93D-6A8E5F1C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F33D-EA92-8A25-0507-16331D5F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8FEA-84BC-29AF-339C-3195DF7A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15C1-A38D-1301-C490-E2ECD89B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72C8-F016-1296-428A-60FC2F8D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9AC9-5CD8-030E-185E-BC4328EC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D774-098D-0B88-8ED7-1573D7FC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7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4313-10D2-5EE0-E6EF-D1A70DE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B6E1C-F987-E5EE-B1E0-284A1EAC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FA1B-C6BD-7273-36D3-7E3818C1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DB21-1727-DBCD-DCE7-B947DE6F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FC6C-1F40-EBAD-3E01-6D3EB851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14F8-E0FC-B6F6-C9D7-302C4056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75AE-73C5-4A11-EB45-ADB80A50D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F3A67-4D33-E6CE-19C2-124258C8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5A18-CF0C-7028-2C54-A4AA4748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48F79-2EEC-9B04-B27D-4B32EB2F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A5DC1-1969-A561-A2F9-72B52A75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0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1904-CC09-E415-9327-A7BE134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A5D8-8D63-D704-ACBA-8F91274B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4F52-E1B3-1B17-000F-1685CF1CA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B9C96-B33E-8C5E-7319-CE1A9B541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BC669-B69B-EF14-6CEE-E84CA28C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63915-5CF5-56AB-D43F-93FCA3D2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67BF6-5DEC-2196-A794-CEDE4D4F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8E52F-6C14-6AAB-7AF7-309DA566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A32-9189-869C-FA8A-AD5774B6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CE2DB-8378-6606-260C-9B64C9D9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F37E-3510-1A33-3F35-10524C28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431D3-85F9-3F87-A65E-196B3F04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6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F451D-8B73-158D-C664-AA460091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AE6D4-0547-3F56-C5DA-F0E0FB9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7ACE3-4DB4-E0EC-D8C9-D4528558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2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8959-340E-3CC2-F236-B5098162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3792-47B6-07C7-BE3C-B490005B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8DFD8-410A-9496-0EAD-3F330AA34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F63C-F3A7-FD41-E088-007ED798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E4711-F29E-031B-3904-D0C67AC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BB45-3923-E0E0-B0D7-810B64AB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82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3EDE-21D8-8D1B-FEE7-D31A8270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FF141-7193-2418-392A-7C28B1644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525E8-0328-085F-DF33-398720EF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E8A-5743-6F5B-EAC2-A59FE363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9690B-777D-A11B-EF8B-96DEDCEC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31EA-120C-E3C9-A229-20140CE5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6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2188A-440B-73CC-E298-7D3684AC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B72C6-753C-17FC-3C1A-7125F45F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F60D-BB85-25BD-A664-80CD9FF89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768E-BF0F-4B17-7ABD-64AB9B4C1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30F2-B09E-F145-CF57-40839B8A2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6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177E-CFF6-99F7-CD52-BC845DA58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Creating a Virtual </a:t>
            </a:r>
            <a:r>
              <a:rPr lang="en-IN"/>
              <a:t>Machine using Terraform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7272B-5B77-E118-78EF-EAE876711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9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676E-D1FE-D884-D02D-B301BFE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8BAB-B061-B7E1-A8D2-4136B1E7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75505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CE2D-138B-95FF-BF30-F11F26FC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Terraform code to create a Virtual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A8C3B-6E5D-F07F-3C8D-A7014EAB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2342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900-2371-CE4A-8E65-56BCABE5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Initializing Terraform using </a:t>
            </a:r>
            <a:r>
              <a:rPr lang="en-IN" dirty="0" err="1"/>
              <a:t>Powershell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69CB-75DC-4D1D-181B-D559310A4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0298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8D58-7810-D43D-E7EF-3B90961D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Validating Terraform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8D9FC-FA72-BCD5-78EA-EB31B8685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9805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F238-E3A9-EAD7-2615-AA9847B7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Terraform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92457-D8D0-4BFF-D70D-FDDE4002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9006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167-8BFD-4EF2-0B76-0ACA8F1A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Terraform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141CA-C52A-BD52-D797-5E910A08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087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9D6C-446D-C86F-354D-BA3F7893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Terraform apply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EE501-39F9-92CB-C494-90412DA7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FC98-3F3E-C05A-B479-719DF3CE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Resource Group created using Terraform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C3920-A199-E2E0-812F-CF4110C7B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1216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EE6B-17DB-5A23-AAD1-4CDB552F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Virtual Machine created using Terraform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CAF64-CE3D-E271-1A11-7F701B1D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6560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Creating a Virtual Machine using Terraform</vt:lpstr>
      <vt:lpstr>Terraform code to create a Virtual Machine</vt:lpstr>
      <vt:lpstr>Initializing Terraform using Powershell</vt:lpstr>
      <vt:lpstr>Validating Terraform script</vt:lpstr>
      <vt:lpstr>Terraform format</vt:lpstr>
      <vt:lpstr>Terraform plan</vt:lpstr>
      <vt:lpstr>Terraform apply</vt:lpstr>
      <vt:lpstr>Resource Group created using Terraform script</vt:lpstr>
      <vt:lpstr>Virtual Machine created using Terraform 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SARIKONDA</dc:creator>
  <cp:lastModifiedBy>SARIKONDA</cp:lastModifiedBy>
  <cp:revision>2</cp:revision>
  <dcterms:created xsi:type="dcterms:W3CDTF">2022-10-15T10:15:29Z</dcterms:created>
  <dcterms:modified xsi:type="dcterms:W3CDTF">2022-10-15T10:44:09Z</dcterms:modified>
</cp:coreProperties>
</file>