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5833-8F62-350D-4BBF-B6816210C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0D9AB-50C8-DA09-7B39-8AE56680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590B-0CDB-E1F2-76A3-B3C7594F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6F25-5C88-E42B-C624-5068858B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CA77-3616-21D0-4D20-6E960A4C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1896-0D9A-38B5-BB24-19766529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3C1EC-FE58-8506-FDF3-A7A295DDD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9BD2-E6C3-64F1-4A22-9746F4C6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51B6-8BC5-C4E7-80DE-499B630D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2906-2EDA-A01F-77C5-66D24FDA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7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8AE41-9EAB-3626-9D62-41FFD2505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9CD59-B444-ECD0-EC95-575F488B0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A770-D234-7378-B473-E9AF3ED3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1154-4151-9513-AF71-220E7179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24E7-CA03-4989-8699-B907B8BF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3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229C-C97F-3CB6-16B9-A8B1D7B3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9EAB-2892-CB6A-959C-45764C9E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61B0-B0A8-C18A-BDB1-F1A2D58B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B4D4-1273-6994-39E9-13A21560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800A-C3C0-2311-70C5-AD34E52A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DF3-D71B-547C-6F8F-9890D991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CFD4-4603-F533-D5B0-A59B6554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3D1A5-35FC-ED57-EB9B-FEFECA2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126CF-E6C9-928A-4561-750BDBF7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687F-046A-55A1-5F3E-E606F361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2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3DEE-54B6-66FD-362D-887B015B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D927-48E8-47E6-4ABE-5A26182AB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EF82-22FF-A5CA-E3AA-2CE83EDBD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A29A-E065-E18D-9437-D03CADF3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27977-BAFF-45C6-EEF3-F9FA5613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D615-0AD1-AD82-DD5B-F0AB31F1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0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2479-3ADF-BA2E-8411-536C1892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CD8A9-4AC1-DE7C-DCD5-FF947048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D406A-09E9-568D-E050-6AB0B4F2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8F033-433D-1E12-59D4-DC2E9DFC5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31E08-ED10-5833-2AE3-239561C48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38578-48F8-9ADA-F187-7BCDB064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B9809-C24F-B08D-164F-BF5EEF63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8371A-A0CC-1B2F-D1C8-2D0CC74E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1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AF49-76CD-7B74-4EE4-12F8181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A5FC8-846D-B582-4FC9-73315AA5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5F6C0-29E7-C23F-38F4-0B9CD992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4D243-41AD-5AFA-64A4-1AA75686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2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C9285-CD78-F59F-9276-E58F80F1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16D4B-D6B3-05DB-E364-4CAF519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EB6B-18A0-99BE-887D-B61F6A2A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6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71CD-FB44-6A95-8AF7-849142B7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BC0A-3E13-1047-FC8C-B83E52FF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D26C6-94E8-47D4-48F8-9B09F4164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61E0-6821-2DF8-7370-69B10375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32FB8-06C1-16EA-A830-9DCDBE3C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67015-3C26-EC30-325A-13BE4EB6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3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B51B-1A44-2749-EF04-735C332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DBAFA-609B-97BC-C5CF-9EEBB654C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DFAD-CF6D-2F2C-014E-40C80E3A9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6630A-D100-C660-AC63-024469C1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3A61D-514B-F4B6-BD26-991DDFCE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AAC0-0BD0-9CEE-C754-67C183D8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2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AF865-3DE0-7114-4DF3-9476FFD9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1C69-1EE8-EF5C-B8FB-2F30F1F5B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040F-43F2-30A0-9391-6EED04D0E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9D09-0F40-472F-99AB-8B0B2244176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F69F-8707-6F99-FDD2-84C4C5AE4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3582-5766-5FA5-F395-23D208ED6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A18A-DE2D-4EF6-9E41-C2463E576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3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7BFB-E2B5-51C7-61E2-FD1F5DC1B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Deploying a sample code using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D7ADC-6F96-7CE0-4EC2-9BA52BB56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8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6E7A-55CC-F023-CDBF-D03DC229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Creating a Azure Kubernetes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EECA4-19CA-5E90-E00E-6DBCB1A3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878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8BC4-E9D9-EB78-6B50-4032F5A4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Deployment of Kubernetes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EEB52-E8BF-CE3E-D0A8-3D5414515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4037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7866-FD38-C577-A2C4-3C1B2E65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Deploying  the voting app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6610A-05C9-FE9F-A806-227D5F4CD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5401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364D-7B1E-44EC-AD0C-28B58832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Executing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97188-090C-8C41-B38F-E2CCD7271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461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BF2-5AD6-EB3C-4F35-8DC12E85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Checking Pods status &amp;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E946A-73C1-68B2-2E9D-65C24E510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6251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5D5F-682A-3ACB-C648-948072B4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5EADA-05EC-CBE5-3969-A5985D5EF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4659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EE05-266A-95FA-289C-6490CE3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DBC4-C61E-D0AF-315C-93556AF6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0783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Deploying a sample code using Kubernetes</vt:lpstr>
      <vt:lpstr>Creating a Azure Kubernetes Service</vt:lpstr>
      <vt:lpstr>Deployment of Kubernetes Service</vt:lpstr>
      <vt:lpstr>Deploying  the voting app code</vt:lpstr>
      <vt:lpstr>Executing the code</vt:lpstr>
      <vt:lpstr>Checking Pods status &amp; services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sample code using Kubernetes</dc:title>
  <dc:creator>SARIKONDA</dc:creator>
  <cp:lastModifiedBy>SARIKONDA</cp:lastModifiedBy>
  <cp:revision>1</cp:revision>
  <dcterms:created xsi:type="dcterms:W3CDTF">2022-10-15T06:59:47Z</dcterms:created>
  <dcterms:modified xsi:type="dcterms:W3CDTF">2022-10-15T07:09:10Z</dcterms:modified>
</cp:coreProperties>
</file>