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0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3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1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DEPLOY AN APPLICATION USING AKS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07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8964488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4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" y="542925"/>
            <a:ext cx="889248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77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5034"/>
            <a:ext cx="8820472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01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7" y="475227"/>
            <a:ext cx="8676456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1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7"/>
            <a:ext cx="8748464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3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8638"/>
            <a:ext cx="8820472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74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250"/>
            <a:ext cx="8820472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81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4846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21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3244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53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89248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21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Admin</dc:creator>
  <cp:lastModifiedBy>Admin</cp:lastModifiedBy>
  <cp:revision>13</cp:revision>
  <dcterms:created xsi:type="dcterms:W3CDTF">2022-10-15T06:05:39Z</dcterms:created>
  <dcterms:modified xsi:type="dcterms:W3CDTF">2022-10-15T07:20:36Z</dcterms:modified>
</cp:coreProperties>
</file>