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E1B1D-4400-EE47-54F3-439BC09A1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6E880-8931-D92B-8361-15A491A6D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4FB21-7EE9-6620-C467-EC368977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FFFF-2600-4FBE-94B4-CC10EA2A554E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39EAF-824F-D778-01DB-3AE7F02E1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6C45E-1BA9-23B4-9E80-8BD510A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C5D-F764-434E-8DDB-F6749313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15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FC058-F36B-0453-1AD7-9FECD1DEF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11BE6-D3DB-E3D8-70A6-404692E09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78118-9C4A-0730-E25A-B72078C8C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FFFF-2600-4FBE-94B4-CC10EA2A554E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86C1A-97D0-FBA4-5D52-E56582B1E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38766-170E-BE40-9E13-B41CDF47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C5D-F764-434E-8DDB-F6749313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65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112903-5AF3-E830-3718-A8D5F7502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0C6D6-5EB3-C5C1-8124-FAEE9A09D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69B9C-C09B-63AE-0DB8-488B98A09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FFFF-2600-4FBE-94B4-CC10EA2A554E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46AF0-C901-6A38-6BDA-5A1A615DC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B038B-55B4-572D-7835-3816D280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C5D-F764-434E-8DDB-F6749313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59EB2-113A-3B84-67C1-A5FF24D1C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172C4-6977-5905-4EB4-96A535F0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B04AC-779B-9B47-C367-3B498F07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FFFF-2600-4FBE-94B4-CC10EA2A554E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71823-7BDA-F9DC-8374-E693DC26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27665-4BCF-9F1C-A690-A1D5C1B1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C5D-F764-434E-8DDB-F6749313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29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D0A8-3954-3A78-A8CE-EAF39956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76B3-E1DA-6A18-BF0A-0FFAEA789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785CF-AD15-9A2C-55B3-1206A8DB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FFFF-2600-4FBE-94B4-CC10EA2A554E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F408F-BCB7-98E1-FC5F-8AB7C6085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6B030-8F0B-6A69-8E5F-62DDAA1C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C5D-F764-434E-8DDB-F6749313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19190-400C-8984-2BD6-26832D0F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E262C-659C-12C6-5897-8CDFA2A6C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12448-07F3-EB05-D002-B8B39ACB1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42DEA-B297-52F6-95FD-4FC8674EE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FFFF-2600-4FBE-94B4-CC10EA2A554E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1B448-5AB9-9710-C5A2-5A51EEF29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96FCA-EBC5-A81B-B525-C7686D91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C5D-F764-434E-8DDB-F6749313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4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5E21-40B8-1F76-B343-EAF3DAE0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EC1F2-1588-9D8E-CE64-675B0EEDC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326EC-64DA-5012-5EA6-A6774F3E1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1DD95-4D05-9659-D575-9D9096007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F015A-63A0-E2FF-E5CF-352A054BE8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A394EC-D5A9-394C-3B3D-903FE66C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FFFF-2600-4FBE-94B4-CC10EA2A554E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77484-F21B-9299-B24A-5029A15D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342CE3-305C-6398-7E3F-154D8E80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C5D-F764-434E-8DDB-F6749313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1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190B-F768-D89A-2AB6-06574306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DACCBE-6B21-9624-3A2A-AA817BBDC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FFFF-2600-4FBE-94B4-CC10EA2A554E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3B284-B2D1-C84F-C23E-488253FFE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480F5-409C-F17F-0625-D19ECCEC1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C5D-F764-434E-8DDB-F6749313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7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344454-BE66-011C-C08E-9BF73125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FFFF-2600-4FBE-94B4-CC10EA2A554E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1978E-64C2-7BA4-B547-86B02F91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75323-B129-2A55-418A-E59BCB9C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C5D-F764-434E-8DDB-F6749313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1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9129D-0A9E-DA23-E267-0DC9DAE64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1DD0D-DD4C-2EBB-C8AE-462CCF9B2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34D03-7367-C7EC-284D-D30C1A551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5A63B-537D-6665-2A20-75C8586A5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FFFF-2600-4FBE-94B4-CC10EA2A554E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9700C-7428-F119-C58F-3F763171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EFF81-0C34-0A9F-D14C-761F6998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C5D-F764-434E-8DDB-F6749313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8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527C8-BE0F-C742-A037-591F137A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EBD845-57F1-521D-2F72-74934FB5C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1D6CB-1443-A24F-3941-B6B4DAD2C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4C11A-7CDC-0545-A9E3-B9B18AC08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FFFF-2600-4FBE-94B4-CC10EA2A554E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B7033-7630-4D09-689B-358F171F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4ED06-6B40-6AC6-BBA0-E2D996292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9C5D-F764-434E-8DDB-F6749313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1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BA2A9-3B22-408E-0822-66B966118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6224D-EF99-988D-1C2C-A14094BEF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CC1DF-B706-69CC-FACA-522F4A765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6FFFF-2600-4FBE-94B4-CC10EA2A554E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49B31-3078-52DA-0E3B-265121B85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91952-6174-3FC7-6766-1F16C11CF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39C5D-F764-434E-8DDB-F6749313C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4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9D92-9082-AC3A-D4FD-B652C065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aks</a:t>
            </a:r>
            <a:r>
              <a:rPr lang="en-US" dirty="0"/>
              <a:t> cluster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8A6ACD-1532-4422-DD0E-AD0317495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46" y="1575345"/>
            <a:ext cx="8746544" cy="4917530"/>
          </a:xfrm>
        </p:spPr>
      </p:pic>
    </p:spTree>
    <p:extLst>
      <p:ext uri="{BB962C8B-B14F-4D97-AF65-F5344CB8AC3E}">
        <p14:creationId xmlns:p14="http://schemas.microsoft.com/office/powerpoint/2010/main" val="769222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B4DFF-B42B-1D19-001C-EFDBFF666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get service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C7117E-34F5-FFF7-78D0-61CE2AC72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389312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10D0A-CAB3-652F-7405-6A50CB335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ACCF0E-546F-73AE-F486-139ED3091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082325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7F546-88C2-DF44-4B29-5C9C17807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Aks</a:t>
            </a:r>
            <a:r>
              <a:rPr lang="en-US" dirty="0"/>
              <a:t> creating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F74014-EDB8-F15B-86D5-371749090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77" y="1780470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709976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C1EF0-5FCD-7B6C-E7EF-83A2DE591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Aks</a:t>
            </a:r>
            <a:r>
              <a:rPr lang="en-US" dirty="0"/>
              <a:t> in deployment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F900DEC-FC04-1202-B20B-4839DDF20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4816"/>
            <a:ext cx="8464322" cy="4758858"/>
          </a:xfrm>
        </p:spPr>
      </p:pic>
    </p:spTree>
    <p:extLst>
      <p:ext uri="{BB962C8B-B14F-4D97-AF65-F5344CB8AC3E}">
        <p14:creationId xmlns:p14="http://schemas.microsoft.com/office/powerpoint/2010/main" val="216863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D9F8-2686-2B34-0FE6-8B78A12FD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Aks</a:t>
            </a:r>
            <a:r>
              <a:rPr lang="en-US" dirty="0"/>
              <a:t> created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53D04B-9F8E-ADE9-C729-EFE99BB7B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13" y="1826226"/>
            <a:ext cx="8949744" cy="5031774"/>
          </a:xfrm>
        </p:spPr>
      </p:pic>
    </p:spTree>
    <p:extLst>
      <p:ext uri="{BB962C8B-B14F-4D97-AF65-F5344CB8AC3E}">
        <p14:creationId xmlns:p14="http://schemas.microsoft.com/office/powerpoint/2010/main" val="599176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FF687-9BF4-EC81-F22F-103A9186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Opened </a:t>
            </a:r>
            <a:r>
              <a:rPr lang="en-US" dirty="0" err="1"/>
              <a:t>cloudshell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8A46A3-EB96-1FAF-E15E-1A3EA7995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945443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76D4E-EB3E-A5E7-26FC-C50BE736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</a:t>
            </a:r>
            <a:r>
              <a:rPr lang="en-US" dirty="0" err="1"/>
              <a:t>yaml</a:t>
            </a:r>
            <a:r>
              <a:rPr lang="en-US" dirty="0"/>
              <a:t>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0C3A65-45D2-4AD2-81B2-5DDFEACD9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05189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76A4B-0F96-4C01-E3C8-58D27B1F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applied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B36904-9754-76EC-FFB4-9DFCC2EAF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043"/>
            <a:ext cx="8498188" cy="4777898"/>
          </a:xfrm>
        </p:spPr>
      </p:pic>
    </p:spTree>
    <p:extLst>
      <p:ext uri="{BB962C8B-B14F-4D97-AF65-F5344CB8AC3E}">
        <p14:creationId xmlns:p14="http://schemas.microsoft.com/office/powerpoint/2010/main" val="253104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53170-3222-A48B-8FC3-EAD94954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get services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EBCDDF-9A2F-A9FC-A268-5D5A24621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482271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1B1AF-B0F6-DFDE-C008-41CAC0839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applied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0A8602-EBBF-239B-57B9-FFC6E6143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175149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Creating aks cluster</vt:lpstr>
      <vt:lpstr>Aks creating</vt:lpstr>
      <vt:lpstr>Aks in deployment</vt:lpstr>
      <vt:lpstr>Aks created</vt:lpstr>
      <vt:lpstr>Opened cloudshell</vt:lpstr>
      <vt:lpstr>Added yaml code</vt:lpstr>
      <vt:lpstr>Kubectl applied</vt:lpstr>
      <vt:lpstr>Kubectl get services</vt:lpstr>
      <vt:lpstr>Kubectl applied</vt:lpstr>
      <vt:lpstr>Kubectl get service</vt:lpstr>
      <vt:lpstr>Out 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aks cluster</dc:title>
  <dc:creator>Arjune Parameshwar</dc:creator>
  <cp:lastModifiedBy>Arjune Parameshwar</cp:lastModifiedBy>
  <cp:revision>1</cp:revision>
  <dcterms:created xsi:type="dcterms:W3CDTF">2022-10-15T07:20:55Z</dcterms:created>
  <dcterms:modified xsi:type="dcterms:W3CDTF">2022-10-15T07:29:56Z</dcterms:modified>
</cp:coreProperties>
</file>