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66D3-700F-A658-929B-80276803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D432A-0EF7-B2B5-65CA-355ACCC1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7417-F5C1-15D6-2095-8B8F54A2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BE37-C185-6844-66F6-25742CF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4093-124C-3883-F192-E980EC5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3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13D-DA24-6F21-656B-376380EC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92713-86C8-5A1D-9F79-4C8A2DD6A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3E01-3DA4-9007-2CFD-F11EEDF7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6B94-BD14-BE2C-A0ED-31F51D25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893B-44E8-B7B8-7AD4-7FF11655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CCB29-0921-FF29-EDBA-ECF80FFA9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11D9D-2865-A3F9-7B83-D833D4AA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6E73-A72E-0008-45EB-D1116CC3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0CE2-2B4E-006B-016D-4CC056EB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2BE1-252D-C308-6C74-1FD8699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43F8-B8F0-6CD3-539F-7566BBEE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BA68-E210-FB9D-587A-C4429189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EEE6-65EF-AE9C-7279-B8E293F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1CFD-B3BD-DF0D-0AC5-F8286508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93C2-2350-4965-0C1D-9577CCA6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96C-B5C5-A5EA-DB3D-FAF333C4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B7CB-9F0C-139A-17E9-ADA4840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26F5-498F-06E3-7B94-11571FB5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2EB1-ED31-5DF7-E4B3-51A75B0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FF4-CAF9-AE55-DE3E-730FE8D6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3F33-A3B2-9720-AC19-502B1A20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F7C9-CF4A-3ADB-487E-28B4740EC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427C6-9EE4-9C09-72C4-2EA83901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82A6-5C4A-738E-8864-591BA864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5C29-3462-7562-B99D-D90B29B0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0406-E80B-19D0-5A4E-7FFEF16B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12FB-AA3A-C1EF-D1A8-B10D1CCA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DD94-D916-B06C-777C-BDB7E93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21FF-2554-56FE-B5DB-C9AE89D6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497F9-FC25-7DAC-AE95-763860FEC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8F29B-7BBF-B97D-0939-FD859E7F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C336A-AAA9-262E-8FCB-8D239B30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BBDA1-C988-38A6-3CE6-FCB4874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8DECC-CE85-B4D6-779F-FF2D3E18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0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EE1B-9116-CE30-E23B-12897B03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45DF-6E8D-2780-F6DB-0BE35477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B684-FFCE-34F9-847C-7E8DB3CA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2AD01-B02E-D997-84F2-990F2A39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8D68C-5D30-24B1-C419-04673509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0DBCF-2D20-331F-9387-3D9B7DDC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86B68-29E2-4BE2-2152-12BE9512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3768-53B1-4543-6897-C391B74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1B5C-5002-D097-3B62-CD42F635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E818-691D-97AC-A6F4-D2D25FF2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95D22-8185-DC98-2CCC-2B975996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08BD-F45D-FB18-D12B-7DD69923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1F04D-7BC7-2464-8F4B-19EB8A4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5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394-E6E5-B12B-B10E-C5EC282A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6EB4-FBDE-E560-ED29-18B08D2E8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7F8A2-D125-91C2-1A5C-3675D9D9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EE1F-3AF5-840F-FBB3-302EFA67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C01D-80F3-87CD-EEC5-D299060F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D588-44DC-8163-4270-68B4B19B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378C2-73B7-5495-7FF0-CEEED807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7468-3AA5-1DB8-8EE5-69355196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A073-92AD-C9B0-3B90-E399E1D8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EA74-C6E1-4334-A891-D4CB4DADE98A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7726-8423-6B12-978D-32DB85583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8295-6022-061E-1D1C-340FA214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11D6-B6C9-4EC8-9217-B5515EC3C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1AAD8-BAE5-CEEC-8F70-F01D045A30FF}"/>
              </a:ext>
            </a:extLst>
          </p:cNvPr>
          <p:cNvSpPr txBox="1"/>
          <p:nvPr/>
        </p:nvSpPr>
        <p:spPr>
          <a:xfrm>
            <a:off x="2079812" y="2770094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</a:t>
            </a:r>
            <a:r>
              <a:rPr lang="en-IN" sz="2800" dirty="0"/>
              <a:t>Creating a virtual machine using Terraform</a:t>
            </a:r>
          </a:p>
        </p:txBody>
      </p:sp>
    </p:spTree>
    <p:extLst>
      <p:ext uri="{BB962C8B-B14F-4D97-AF65-F5344CB8AC3E}">
        <p14:creationId xmlns:p14="http://schemas.microsoft.com/office/powerpoint/2010/main" val="73113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0E102-A5F6-BA03-2691-86F3684BAC98}"/>
              </a:ext>
            </a:extLst>
          </p:cNvPr>
          <p:cNvSpPr txBox="1"/>
          <p:nvPr/>
        </p:nvSpPr>
        <p:spPr>
          <a:xfrm>
            <a:off x="1066800" y="806824"/>
            <a:ext cx="761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Terraform code to create a virtual machine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7E1EA-3BE2-5D93-1154-DB03A25DE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06" y="1185022"/>
            <a:ext cx="8238565" cy="52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2802DB-1BA8-4092-B47A-48F7E40DF2B9}"/>
              </a:ext>
            </a:extLst>
          </p:cNvPr>
          <p:cNvSpPr txBox="1"/>
          <p:nvPr/>
        </p:nvSpPr>
        <p:spPr>
          <a:xfrm>
            <a:off x="762000" y="717176"/>
            <a:ext cx="90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Initializing terraform using </a:t>
            </a:r>
            <a:r>
              <a:rPr lang="en-IN" dirty="0" err="1"/>
              <a:t>powershell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B3437-C19A-BF37-C99E-33CACBBFD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06" y="1185022"/>
            <a:ext cx="7431741" cy="5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E715E-50CD-84E6-4B42-EE37167C2A79}"/>
              </a:ext>
            </a:extLst>
          </p:cNvPr>
          <p:cNvSpPr txBox="1"/>
          <p:nvPr/>
        </p:nvSpPr>
        <p:spPr>
          <a:xfrm>
            <a:off x="1075765" y="887506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Terraform </a:t>
            </a:r>
            <a:r>
              <a:rPr lang="en-IN" dirty="0" err="1"/>
              <a:t>init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B932-630D-1750-0338-B68D6DB9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3" y="1470212"/>
            <a:ext cx="7754256" cy="53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6E1A1-506B-DB30-04CF-A2483314FF69}"/>
              </a:ext>
            </a:extLst>
          </p:cNvPr>
          <p:cNvSpPr txBox="1"/>
          <p:nvPr/>
        </p:nvSpPr>
        <p:spPr>
          <a:xfrm>
            <a:off x="851647" y="842682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Terraform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CDCF6-3EDB-F45D-73A0-AEEED0381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59" y="1587584"/>
            <a:ext cx="6741460" cy="52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99BBB-0506-370D-8315-C92798959587}"/>
              </a:ext>
            </a:extLst>
          </p:cNvPr>
          <p:cNvSpPr txBox="1"/>
          <p:nvPr/>
        </p:nvSpPr>
        <p:spPr>
          <a:xfrm>
            <a:off x="1156447" y="645459"/>
            <a:ext cx="167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Terraform apply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0A183-23C8-DB7A-8A5B-84F51349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1250576"/>
            <a:ext cx="7306236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67AD78-BEE3-721F-CAFC-FA769C3BDD35}"/>
              </a:ext>
            </a:extLst>
          </p:cNvPr>
          <p:cNvSpPr txBox="1"/>
          <p:nvPr/>
        </p:nvSpPr>
        <p:spPr>
          <a:xfrm>
            <a:off x="708212" y="717176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group created using Terraform script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ED7E0-56A8-1434-D8AD-AFAC8C21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6" y="1250576"/>
            <a:ext cx="7853083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9AA9C-4C9C-49A0-42B2-C847DCC3F579}"/>
              </a:ext>
            </a:extLst>
          </p:cNvPr>
          <p:cNvSpPr txBox="1"/>
          <p:nvPr/>
        </p:nvSpPr>
        <p:spPr>
          <a:xfrm>
            <a:off x="1192306" y="941294"/>
            <a:ext cx="480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Virtual machine created by using Terraform script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DA098-FDD6-E150-6A17-415B3FB4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4" y="1396812"/>
            <a:ext cx="7763435" cy="54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EC01-2666-8A0E-8EFE-1934EFE43E68}"/>
              </a:ext>
            </a:extLst>
          </p:cNvPr>
          <p:cNvSpPr txBox="1"/>
          <p:nvPr/>
        </p:nvSpPr>
        <p:spPr>
          <a:xfrm>
            <a:off x="2519082" y="3003176"/>
            <a:ext cx="711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</a:t>
            </a: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211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2022-10-15T11:16:51Z</dcterms:created>
  <dcterms:modified xsi:type="dcterms:W3CDTF">2022-10-15T11:17:08Z</dcterms:modified>
</cp:coreProperties>
</file>