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3" r:id="rId5"/>
    <p:sldId id="262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7D6D-A643-43B0-93E9-A0FC5E72315D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C8FC-7916-4F57-925F-B4A3D45FE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26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7D6D-A643-43B0-93E9-A0FC5E72315D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C8FC-7916-4F57-925F-B4A3D45FE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82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7D6D-A643-43B0-93E9-A0FC5E72315D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C8FC-7916-4F57-925F-B4A3D45FE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5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7D6D-A643-43B0-93E9-A0FC5E72315D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C8FC-7916-4F57-925F-B4A3D45FE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90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7D6D-A643-43B0-93E9-A0FC5E72315D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C8FC-7916-4F57-925F-B4A3D45FE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23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7D6D-A643-43B0-93E9-A0FC5E72315D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C8FC-7916-4F57-925F-B4A3D45FE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85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7D6D-A643-43B0-93E9-A0FC5E72315D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C8FC-7916-4F57-925F-B4A3D45FE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14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7D6D-A643-43B0-93E9-A0FC5E72315D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C8FC-7916-4F57-925F-B4A3D45FE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97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7D6D-A643-43B0-93E9-A0FC5E72315D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C8FC-7916-4F57-925F-B4A3D45FE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44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7D6D-A643-43B0-93E9-A0FC5E72315D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C8FC-7916-4F57-925F-B4A3D45FE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30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7D6D-A643-43B0-93E9-A0FC5E72315D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7C8FC-7916-4F57-925F-B4A3D45FE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34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77D6D-A643-43B0-93E9-A0FC5E72315D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7C8FC-7916-4F57-925F-B4A3D45FEA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65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ASSIGNMENT-2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IN" sz="4400" dirty="0" smtClean="0"/>
              <a:t>DEPLOY A VIRTUAL MACHINE   USING TERRAFORM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76491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495300"/>
            <a:ext cx="843915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541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7675"/>
            <a:ext cx="8568952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508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04888"/>
            <a:ext cx="8784976" cy="566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434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04863"/>
            <a:ext cx="8748464" cy="5648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59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08039"/>
            <a:ext cx="8964488" cy="5328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9055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3450"/>
            <a:ext cx="918210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494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2963"/>
            <a:ext cx="9144000" cy="5682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071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7</Words>
  <Application>Microsoft Office PowerPoint</Application>
  <PresentationFormat>On-screen Show (4:3)</PresentationFormat>
  <Paragraphs>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ASSIGNMENT-2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rg-adguard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ASSIGNMENT-2</dc:title>
  <dc:creator>Admin</dc:creator>
  <cp:lastModifiedBy>Admin</cp:lastModifiedBy>
  <cp:revision>11</cp:revision>
  <dcterms:created xsi:type="dcterms:W3CDTF">2022-10-15T07:20:56Z</dcterms:created>
  <dcterms:modified xsi:type="dcterms:W3CDTF">2022-10-15T11:50:55Z</dcterms:modified>
</cp:coreProperties>
</file>