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1073-5A93-4E99-AFEC-38680002E04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2AD2-9D38-43D1-A1A2-C3944CBB6B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20.197.49.152/milina-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Assignment01 22092022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CreateVNet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VM, and Hosting Website on that VM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V-Net with 2048ips,</a:t>
            </a:r>
            <a:endParaRPr lang="en-US" dirty="0"/>
          </a:p>
        </p:txBody>
      </p:sp>
      <p:pic>
        <p:nvPicPr>
          <p:cNvPr id="4" name="Content Placeholder 3" descr="Vnetassign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0"/>
            <a:ext cx="8763000" cy="5105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Created Windows VM, Launched in V-Net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8382000" cy="4953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configurations and Installing </a:t>
            </a:r>
            <a:r>
              <a:rPr lang="en-US" dirty="0" err="1" smtClean="0"/>
              <a:t>Webserver</a:t>
            </a:r>
            <a:r>
              <a:rPr lang="en-US" dirty="0" smtClean="0"/>
              <a:t> in Server-Manager</a:t>
            </a:r>
            <a:endParaRPr lang="en-US" dirty="0"/>
          </a:p>
        </p:txBody>
      </p:sp>
      <p:pic>
        <p:nvPicPr>
          <p:cNvPr id="6" name="Content Placeholder 5" descr="Installing webserver in server manag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3058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Successfully Hosted the Website in VM </a:t>
            </a:r>
            <a:r>
              <a:rPr lang="en-US" dirty="0" err="1" smtClean="0">
                <a:hlinkClick r:id="rId2"/>
              </a:rPr>
              <a:t>milina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Content Placeholder 3" descr="Output of hosted websi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600200"/>
            <a:ext cx="8458199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Assignment01 22092022</vt:lpstr>
      <vt:lpstr>Created V-Net with 2048ips,</vt:lpstr>
      <vt:lpstr>Created Windows VM, Launched in V-Net</vt:lpstr>
      <vt:lpstr>Changing configurations and Installing Webserver in Server-Manager</vt:lpstr>
      <vt:lpstr>Successfully Hosted the Website in VM milina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Assignment01 22092022</dc:title>
  <dc:creator>Windows User</dc:creator>
  <cp:lastModifiedBy>Windows User</cp:lastModifiedBy>
  <cp:revision>1</cp:revision>
  <dcterms:created xsi:type="dcterms:W3CDTF">2022-09-22T08:26:03Z</dcterms:created>
  <dcterms:modified xsi:type="dcterms:W3CDTF">2022-09-22T08:33:34Z</dcterms:modified>
</cp:coreProperties>
</file>