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9C30-344A-40E5-B751-8668DB5FC4C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9A11-7744-41A1-983B-25CF003625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Creation of Storage Account in Azure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svvkamalteja\Desktop\Screenshots\Assignment02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09600"/>
            <a:ext cx="9088437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Creation of Container in Storage Account</a:t>
            </a:r>
            <a:endParaRPr lang="en-US" dirty="0"/>
          </a:p>
        </p:txBody>
      </p:sp>
      <p:pic>
        <p:nvPicPr>
          <p:cNvPr id="4" name="Content Placeholder 3" descr="Container Created in Storage accou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00200"/>
            <a:ext cx="8686800" cy="4114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Uploaded .txt file in Storage Container</a:t>
            </a:r>
            <a:endParaRPr lang="en-US" dirty="0"/>
          </a:p>
        </p:txBody>
      </p:sp>
      <p:pic>
        <p:nvPicPr>
          <p:cNvPr id="4" name="Content Placeholder 3" descr="Container Created in Storage accou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8610600" cy="4724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 in Storage Container</a:t>
            </a:r>
            <a:endParaRPr lang="en-US" dirty="0"/>
          </a:p>
        </p:txBody>
      </p:sp>
      <p:pic>
        <p:nvPicPr>
          <p:cNvPr id="4" name="Content Placeholder 3" descr="shared access token to file transf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447800"/>
            <a:ext cx="8458200" cy="453003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Creation of Storage Account in Azure </vt:lpstr>
      <vt:lpstr>Creation of Container in Storage Account</vt:lpstr>
      <vt:lpstr>Uploaded .txt file in Storage Container</vt:lpstr>
      <vt:lpstr>File Transfer in Storage Container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Storage Account in Azure</dc:title>
  <dc:creator>Windows User</dc:creator>
  <cp:lastModifiedBy>Windows User</cp:lastModifiedBy>
  <cp:revision>2</cp:revision>
  <dcterms:created xsi:type="dcterms:W3CDTF">2022-09-22T10:15:34Z</dcterms:created>
  <dcterms:modified xsi:type="dcterms:W3CDTF">2022-09-22T10:29:32Z</dcterms:modified>
</cp:coreProperties>
</file>