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22DC-5566-4B3E-A2BD-368F40F876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39F8-E464-4509-BD34-12B3FB3805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Backup of Instance (creating the Capture image using existing VM)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svvkamalteja\Desktop\Screenshots\assign03\Capture of Windo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21712" cy="4954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Capture Image using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vsvvkamalteja\Desktop\Screenshots\assign03\Image Captu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52568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VMSS Creating Using Captured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vsvvkamalteja\Desktop\Screenshots\assign03\VMSS creation using Captured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496074" cy="513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VMSS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vsvvkamalteja\Desktop\Screenshots\assign03\VMSS 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1535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Backup of Instance (creating the Capture image using existing VM)</vt:lpstr>
      <vt:lpstr>Created Capture Image using VM</vt:lpstr>
      <vt:lpstr>VMSS Creating Using Captured Image</vt:lpstr>
      <vt:lpstr>VMSS Created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of Instance (creating the Capture image using existing VM)</dc:title>
  <dc:creator>Windows User</dc:creator>
  <cp:lastModifiedBy>Windows User</cp:lastModifiedBy>
  <cp:revision>1</cp:revision>
  <dcterms:created xsi:type="dcterms:W3CDTF">2022-09-22T11:14:57Z</dcterms:created>
  <dcterms:modified xsi:type="dcterms:W3CDTF">2022-09-22T11:20:05Z</dcterms:modified>
</cp:coreProperties>
</file>