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8288000" cy="10287000"/>
  <p:notesSz cx="6858000" cy="9144000"/>
  <p:embeddedFontLst>
    <p:embeddedFont>
      <p:font typeface="Open Sans" charset="1" panose="00000000000000000000"/>
      <p:regular r:id="rId24"/>
    </p:embeddedFont>
    <p:embeddedFont>
      <p:font typeface="TT Octosquares Compressed" charset="1" panose="02010001040000080307"/>
      <p:regular r:id="rId25"/>
    </p:embeddedFont>
    <p:embeddedFont>
      <p:font typeface="Helvetica World Bold" charset="1" panose="020B0800040000020004"/>
      <p:regular r:id="rId26"/>
    </p:embeddedFont>
    <p:embeddedFont>
      <p:font typeface="Georgia Pro Bold" charset="1" panose="02040802050405020203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324710" y="458184"/>
            <a:ext cx="306065" cy="336000"/>
          </a:xfrm>
          <a:custGeom>
            <a:avLst/>
            <a:gdLst/>
            <a:ahLst/>
            <a:cxnLst/>
            <a:rect r="r" b="b" t="t" l="l"/>
            <a:pathLst>
              <a:path h="336000" w="306065">
                <a:moveTo>
                  <a:pt x="0" y="0"/>
                </a:moveTo>
                <a:lnTo>
                  <a:pt x="306065" y="0"/>
                </a:lnTo>
                <a:lnTo>
                  <a:pt x="306065" y="336000"/>
                </a:lnTo>
                <a:lnTo>
                  <a:pt x="0" y="336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2972" y="439904"/>
            <a:ext cx="253149" cy="354280"/>
          </a:xfrm>
          <a:custGeom>
            <a:avLst/>
            <a:gdLst/>
            <a:ahLst/>
            <a:cxnLst/>
            <a:rect r="r" b="b" t="t" l="l"/>
            <a:pathLst>
              <a:path h="354280" w="253149">
                <a:moveTo>
                  <a:pt x="0" y="0"/>
                </a:moveTo>
                <a:lnTo>
                  <a:pt x="253149" y="0"/>
                </a:lnTo>
                <a:lnTo>
                  <a:pt x="253149" y="354280"/>
                </a:lnTo>
                <a:lnTo>
                  <a:pt x="0" y="35428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47239" cy="579341"/>
            </a:xfrm>
            <a:custGeom>
              <a:avLst/>
              <a:gdLst/>
              <a:ahLst/>
              <a:cxnLst/>
              <a:rect r="r" b="b" t="t" l="l"/>
              <a:pathLst>
                <a:path h="579341" w="1347239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2843386" y="4189844"/>
            <a:ext cx="1218296" cy="1907312"/>
          </a:xfrm>
          <a:custGeom>
            <a:avLst/>
            <a:gdLst/>
            <a:ahLst/>
            <a:cxnLst/>
            <a:rect r="r" b="b" t="t" l="l"/>
            <a:pathLst>
              <a:path h="1907312" w="1218296">
                <a:moveTo>
                  <a:pt x="0" y="0"/>
                </a:moveTo>
                <a:lnTo>
                  <a:pt x="1218295" y="0"/>
                </a:lnTo>
                <a:lnTo>
                  <a:pt x="1218295" y="1907312"/>
                </a:lnTo>
                <a:lnTo>
                  <a:pt x="0" y="190731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6089294" y="517674"/>
            <a:ext cx="978460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</a:rPr>
              <a:t>Contact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533497" y="517674"/>
            <a:ext cx="1060497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</a:rPr>
              <a:t>About Us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302741" y="517674"/>
            <a:ext cx="735456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</a:rPr>
              <a:t>Service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046981" y="517674"/>
            <a:ext cx="809760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</a:rPr>
              <a:t>Home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39108" y="517674"/>
            <a:ext cx="1284760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</a:rPr>
              <a:t>Studio Shodwe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873559" y="1824480"/>
            <a:ext cx="10164638" cy="6295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96"/>
              </a:lnSpc>
            </a:pPr>
            <a:r>
              <a:rPr lang="en-US" sz="18068">
                <a:solidFill>
                  <a:srgbClr val="FFFFFF"/>
                </a:solidFill>
                <a:latin typeface="TT Octosquares Compressed"/>
              </a:rPr>
              <a:t>KALVIUM </a:t>
            </a:r>
          </a:p>
          <a:p>
            <a:pPr algn="ctr">
              <a:lnSpc>
                <a:spcPts val="25296"/>
              </a:lnSpc>
              <a:spcBef>
                <a:spcPct val="0"/>
              </a:spcBef>
            </a:pPr>
            <a:r>
              <a:rPr lang="en-US" sz="18068">
                <a:solidFill>
                  <a:srgbClr val="FFFFFF"/>
                </a:solidFill>
                <a:latin typeface="TT Octosquares Compressed"/>
              </a:rPr>
              <a:t>ASSIGNMENT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2105520" y="4471286"/>
            <a:ext cx="858754" cy="1344429"/>
          </a:xfrm>
          <a:custGeom>
            <a:avLst/>
            <a:gdLst/>
            <a:ahLst/>
            <a:cxnLst/>
            <a:rect r="r" b="b" t="t" l="l"/>
            <a:pathLst>
              <a:path h="1344429" w="858754">
                <a:moveTo>
                  <a:pt x="0" y="0"/>
                </a:moveTo>
                <a:lnTo>
                  <a:pt x="858754" y="0"/>
                </a:lnTo>
                <a:lnTo>
                  <a:pt x="858754" y="1344428"/>
                </a:lnTo>
                <a:lnTo>
                  <a:pt x="0" y="134442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390081" y="4650573"/>
            <a:ext cx="629715" cy="985855"/>
          </a:xfrm>
          <a:custGeom>
            <a:avLst/>
            <a:gdLst/>
            <a:ahLst/>
            <a:cxnLst/>
            <a:rect r="r" b="b" t="t" l="l"/>
            <a:pathLst>
              <a:path h="985855" w="629715">
                <a:moveTo>
                  <a:pt x="0" y="0"/>
                </a:moveTo>
                <a:lnTo>
                  <a:pt x="629714" y="0"/>
                </a:lnTo>
                <a:lnTo>
                  <a:pt x="629714" y="985854"/>
                </a:lnTo>
                <a:lnTo>
                  <a:pt x="0" y="98585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-10800000">
            <a:off x="14226319" y="4189844"/>
            <a:ext cx="1218296" cy="1907312"/>
          </a:xfrm>
          <a:custGeom>
            <a:avLst/>
            <a:gdLst/>
            <a:ahLst/>
            <a:cxnLst/>
            <a:rect r="r" b="b" t="t" l="l"/>
            <a:pathLst>
              <a:path h="1907312" w="1218296">
                <a:moveTo>
                  <a:pt x="0" y="0"/>
                </a:moveTo>
                <a:lnTo>
                  <a:pt x="1218295" y="0"/>
                </a:lnTo>
                <a:lnTo>
                  <a:pt x="1218295" y="1907312"/>
                </a:lnTo>
                <a:lnTo>
                  <a:pt x="0" y="190731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-10800000">
            <a:off x="15323726" y="4471286"/>
            <a:ext cx="858754" cy="1344429"/>
          </a:xfrm>
          <a:custGeom>
            <a:avLst/>
            <a:gdLst/>
            <a:ahLst/>
            <a:cxnLst/>
            <a:rect r="r" b="b" t="t" l="l"/>
            <a:pathLst>
              <a:path h="1344429" w="858754">
                <a:moveTo>
                  <a:pt x="0" y="0"/>
                </a:moveTo>
                <a:lnTo>
                  <a:pt x="858754" y="0"/>
                </a:lnTo>
                <a:lnTo>
                  <a:pt x="858754" y="1344428"/>
                </a:lnTo>
                <a:lnTo>
                  <a:pt x="0" y="134442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-10800000">
            <a:off x="16268205" y="4650573"/>
            <a:ext cx="629715" cy="985855"/>
          </a:xfrm>
          <a:custGeom>
            <a:avLst/>
            <a:gdLst/>
            <a:ahLst/>
            <a:cxnLst/>
            <a:rect r="r" b="b" t="t" l="l"/>
            <a:pathLst>
              <a:path h="985855" w="629715">
                <a:moveTo>
                  <a:pt x="0" y="0"/>
                </a:moveTo>
                <a:lnTo>
                  <a:pt x="629714" y="0"/>
                </a:lnTo>
                <a:lnTo>
                  <a:pt x="629714" y="985854"/>
                </a:lnTo>
                <a:lnTo>
                  <a:pt x="0" y="98585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B08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28812" y="81872"/>
            <a:ext cx="7083124" cy="10205128"/>
          </a:xfrm>
          <a:custGeom>
            <a:avLst/>
            <a:gdLst/>
            <a:ahLst/>
            <a:cxnLst/>
            <a:rect r="r" b="b" t="t" l="l"/>
            <a:pathLst>
              <a:path h="10205128" w="7083124">
                <a:moveTo>
                  <a:pt x="0" y="0"/>
                </a:moveTo>
                <a:lnTo>
                  <a:pt x="7083124" y="0"/>
                </a:lnTo>
                <a:lnTo>
                  <a:pt x="7083124" y="10205128"/>
                </a:lnTo>
                <a:lnTo>
                  <a:pt x="0" y="102051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4565987" y="923925"/>
            <a:ext cx="2693313" cy="896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Georgia Pro Bold"/>
              </a:rPr>
              <a:t>insights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B08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0"/>
            <a:ext cx="7708894" cy="10349441"/>
          </a:xfrm>
          <a:custGeom>
            <a:avLst/>
            <a:gdLst/>
            <a:ahLst/>
            <a:cxnLst/>
            <a:rect r="r" b="b" t="t" l="l"/>
            <a:pathLst>
              <a:path h="10349441" w="7708894">
                <a:moveTo>
                  <a:pt x="0" y="0"/>
                </a:moveTo>
                <a:lnTo>
                  <a:pt x="7708894" y="0"/>
                </a:lnTo>
                <a:lnTo>
                  <a:pt x="7708894" y="10349441"/>
                </a:lnTo>
                <a:lnTo>
                  <a:pt x="0" y="103494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4565987" y="923925"/>
            <a:ext cx="2693313" cy="896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Georgia Pro Bold"/>
              </a:rPr>
              <a:t>insights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B08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388043"/>
            <a:ext cx="18288000" cy="7898957"/>
          </a:xfrm>
          <a:custGeom>
            <a:avLst/>
            <a:gdLst/>
            <a:ahLst/>
            <a:cxnLst/>
            <a:rect r="r" b="b" t="t" l="l"/>
            <a:pathLst>
              <a:path h="7898957" w="18288000">
                <a:moveTo>
                  <a:pt x="0" y="0"/>
                </a:moveTo>
                <a:lnTo>
                  <a:pt x="18288000" y="0"/>
                </a:lnTo>
                <a:lnTo>
                  <a:pt x="18288000" y="7898957"/>
                </a:lnTo>
                <a:lnTo>
                  <a:pt x="0" y="78989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4565987" y="923925"/>
            <a:ext cx="2693313" cy="896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Georgia Pro Bold"/>
              </a:rPr>
              <a:t>insights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B08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007431"/>
            <a:ext cx="15151460" cy="8279569"/>
          </a:xfrm>
          <a:custGeom>
            <a:avLst/>
            <a:gdLst/>
            <a:ahLst/>
            <a:cxnLst/>
            <a:rect r="r" b="b" t="t" l="l"/>
            <a:pathLst>
              <a:path h="8279569" w="15151460">
                <a:moveTo>
                  <a:pt x="0" y="0"/>
                </a:moveTo>
                <a:lnTo>
                  <a:pt x="15151460" y="0"/>
                </a:lnTo>
                <a:lnTo>
                  <a:pt x="15151460" y="8279569"/>
                </a:lnTo>
                <a:lnTo>
                  <a:pt x="0" y="82795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4565987" y="923925"/>
            <a:ext cx="2693313" cy="896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Georgia Pro Bold"/>
              </a:rPr>
              <a:t>insights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B08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3890010"/>
            <a:ext cx="18288000" cy="4792980"/>
          </a:xfrm>
          <a:custGeom>
            <a:avLst/>
            <a:gdLst/>
            <a:ahLst/>
            <a:cxnLst/>
            <a:rect r="r" b="b" t="t" l="l"/>
            <a:pathLst>
              <a:path h="4792980" w="18288000">
                <a:moveTo>
                  <a:pt x="0" y="0"/>
                </a:moveTo>
                <a:lnTo>
                  <a:pt x="18288000" y="0"/>
                </a:lnTo>
                <a:lnTo>
                  <a:pt x="18288000" y="4792980"/>
                </a:lnTo>
                <a:lnTo>
                  <a:pt x="0" y="47929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4565987" y="923925"/>
            <a:ext cx="2693313" cy="896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Georgia Pro Bold"/>
              </a:rPr>
              <a:t>insights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B08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73028" y="208911"/>
            <a:ext cx="9815721" cy="9869179"/>
          </a:xfrm>
          <a:custGeom>
            <a:avLst/>
            <a:gdLst/>
            <a:ahLst/>
            <a:cxnLst/>
            <a:rect r="r" b="b" t="t" l="l"/>
            <a:pathLst>
              <a:path h="9869179" w="9815721">
                <a:moveTo>
                  <a:pt x="0" y="0"/>
                </a:moveTo>
                <a:lnTo>
                  <a:pt x="9815720" y="0"/>
                </a:lnTo>
                <a:lnTo>
                  <a:pt x="9815720" y="9869178"/>
                </a:lnTo>
                <a:lnTo>
                  <a:pt x="0" y="98691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424711" y="2367127"/>
            <a:ext cx="7669195" cy="7710963"/>
          </a:xfrm>
          <a:custGeom>
            <a:avLst/>
            <a:gdLst/>
            <a:ahLst/>
            <a:cxnLst/>
            <a:rect r="r" b="b" t="t" l="l"/>
            <a:pathLst>
              <a:path h="7710963" w="7669195">
                <a:moveTo>
                  <a:pt x="0" y="0"/>
                </a:moveTo>
                <a:lnTo>
                  <a:pt x="7669195" y="0"/>
                </a:lnTo>
                <a:lnTo>
                  <a:pt x="7669195" y="7710962"/>
                </a:lnTo>
                <a:lnTo>
                  <a:pt x="0" y="77109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4565987" y="923925"/>
            <a:ext cx="2693313" cy="896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Georgia Pro Bold"/>
              </a:rPr>
              <a:t>insights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B08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4094" y="93110"/>
            <a:ext cx="9423002" cy="10100780"/>
          </a:xfrm>
          <a:custGeom>
            <a:avLst/>
            <a:gdLst/>
            <a:ahLst/>
            <a:cxnLst/>
            <a:rect r="r" b="b" t="t" l="l"/>
            <a:pathLst>
              <a:path h="10100780" w="9423002">
                <a:moveTo>
                  <a:pt x="0" y="0"/>
                </a:moveTo>
                <a:lnTo>
                  <a:pt x="9423002" y="0"/>
                </a:lnTo>
                <a:lnTo>
                  <a:pt x="9423002" y="10100780"/>
                </a:lnTo>
                <a:lnTo>
                  <a:pt x="0" y="101007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4565987" y="923925"/>
            <a:ext cx="2693313" cy="896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Georgia Pro Bold"/>
              </a:rPr>
              <a:t>insights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B08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1584600" cy="10287000"/>
          </a:xfrm>
          <a:custGeom>
            <a:avLst/>
            <a:gdLst/>
            <a:ahLst/>
            <a:cxnLst/>
            <a:rect r="r" b="b" t="t" l="l"/>
            <a:pathLst>
              <a:path h="10287000" w="11584600">
                <a:moveTo>
                  <a:pt x="0" y="0"/>
                </a:moveTo>
                <a:lnTo>
                  <a:pt x="11584600" y="0"/>
                </a:lnTo>
                <a:lnTo>
                  <a:pt x="115846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4565987" y="923925"/>
            <a:ext cx="2693313" cy="896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Georgia Pro Bold"/>
              </a:rPr>
              <a:t>insights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bg>
      <p:bgPr>
        <a:solidFill>
          <a:srgbClr val="0B08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924020" y="4642802"/>
            <a:ext cx="4439960" cy="896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Georgia Pro Bold"/>
              </a:rPr>
              <a:t>Thank you....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324710" y="458184"/>
            <a:ext cx="306065" cy="336000"/>
          </a:xfrm>
          <a:custGeom>
            <a:avLst/>
            <a:gdLst/>
            <a:ahLst/>
            <a:cxnLst/>
            <a:rect r="r" b="b" t="t" l="l"/>
            <a:pathLst>
              <a:path h="336000" w="306065">
                <a:moveTo>
                  <a:pt x="0" y="0"/>
                </a:moveTo>
                <a:lnTo>
                  <a:pt x="306065" y="0"/>
                </a:lnTo>
                <a:lnTo>
                  <a:pt x="306065" y="336000"/>
                </a:lnTo>
                <a:lnTo>
                  <a:pt x="0" y="336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47239" cy="579341"/>
            </a:xfrm>
            <a:custGeom>
              <a:avLst/>
              <a:gdLst/>
              <a:ahLst/>
              <a:cxnLst/>
              <a:rect r="r" b="b" t="t" l="l"/>
              <a:pathLst>
                <a:path h="579341" w="1347239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0549877" y="2247308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014997" y="2247308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480118" y="2247308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8" y="0"/>
                </a:lnTo>
                <a:lnTo>
                  <a:pt x="355358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927531" y="3646817"/>
            <a:ext cx="3672459" cy="4114800"/>
          </a:xfrm>
          <a:custGeom>
            <a:avLst/>
            <a:gdLst/>
            <a:ahLst/>
            <a:cxnLst/>
            <a:rect r="r" b="b" t="t" l="l"/>
            <a:pathLst>
              <a:path h="4114800" w="3672459">
                <a:moveTo>
                  <a:pt x="0" y="0"/>
                </a:moveTo>
                <a:lnTo>
                  <a:pt x="3672459" y="0"/>
                </a:lnTo>
                <a:lnTo>
                  <a:pt x="367245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6089294" y="517674"/>
            <a:ext cx="978460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</a:rPr>
              <a:t>Contact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533497" y="517674"/>
            <a:ext cx="1060497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</a:rPr>
              <a:t>About Us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302741" y="517674"/>
            <a:ext cx="735456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</a:rPr>
              <a:t>Service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046981" y="517674"/>
            <a:ext cx="809760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</a:rPr>
              <a:t>Home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8700" y="648969"/>
            <a:ext cx="15913337" cy="1446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41"/>
              </a:lnSpc>
            </a:pPr>
            <a:r>
              <a:rPr lang="en-US" sz="3887">
                <a:solidFill>
                  <a:srgbClr val="FFFFFF"/>
                </a:solidFill>
                <a:latin typeface="Helvetica World Bold"/>
              </a:rPr>
              <a:t>given website is </a:t>
            </a:r>
          </a:p>
          <a:p>
            <a:pPr algn="ctr">
              <a:lnSpc>
                <a:spcPts val="5441"/>
              </a:lnSpc>
            </a:pPr>
            <a:r>
              <a:rPr lang="en-US" sz="3887">
                <a:solidFill>
                  <a:srgbClr val="FFFFFF"/>
                </a:solidFill>
                <a:latin typeface="Helvetica World Bold"/>
              </a:rPr>
              <a:t>https://results.eci.gov.in/PcResultGenJune2024/index.htm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198941" y="4241918"/>
            <a:ext cx="7696081" cy="2963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Helvetica World Bold"/>
              </a:rPr>
              <a:t>data was scraped using </a:t>
            </a:r>
          </a:p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Helvetica World Bold"/>
              </a:rPr>
              <a:t>BeautifulSoup</a:t>
            </a:r>
          </a:p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Helvetica World Bold"/>
              </a:rPr>
              <a:t>Requests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B08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869505" y="2314662"/>
            <a:ext cx="12696482" cy="6520318"/>
          </a:xfrm>
          <a:custGeom>
            <a:avLst/>
            <a:gdLst/>
            <a:ahLst/>
            <a:cxnLst/>
            <a:rect r="r" b="b" t="t" l="l"/>
            <a:pathLst>
              <a:path h="6520318" w="12696482">
                <a:moveTo>
                  <a:pt x="0" y="0"/>
                </a:moveTo>
                <a:lnTo>
                  <a:pt x="12696482" y="0"/>
                </a:lnTo>
                <a:lnTo>
                  <a:pt x="12696482" y="6520318"/>
                </a:lnTo>
                <a:lnTo>
                  <a:pt x="0" y="65203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4565987" y="923925"/>
            <a:ext cx="2693313" cy="896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Georgia Pro Bold"/>
              </a:rPr>
              <a:t>insights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B08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03874" y="1999240"/>
            <a:ext cx="10240530" cy="6590082"/>
          </a:xfrm>
          <a:custGeom>
            <a:avLst/>
            <a:gdLst/>
            <a:ahLst/>
            <a:cxnLst/>
            <a:rect r="r" b="b" t="t" l="l"/>
            <a:pathLst>
              <a:path h="6590082" w="10240530">
                <a:moveTo>
                  <a:pt x="0" y="0"/>
                </a:moveTo>
                <a:lnTo>
                  <a:pt x="10240530" y="0"/>
                </a:lnTo>
                <a:lnTo>
                  <a:pt x="10240530" y="6590082"/>
                </a:lnTo>
                <a:lnTo>
                  <a:pt x="0" y="65900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4565987" y="923925"/>
            <a:ext cx="2693313" cy="896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Georgia Pro Bold"/>
              </a:rPr>
              <a:t>insights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B08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0384739" cy="10287000"/>
          </a:xfrm>
          <a:custGeom>
            <a:avLst/>
            <a:gdLst/>
            <a:ahLst/>
            <a:cxnLst/>
            <a:rect r="r" b="b" t="t" l="l"/>
            <a:pathLst>
              <a:path h="10287000" w="10384739">
                <a:moveTo>
                  <a:pt x="0" y="0"/>
                </a:moveTo>
                <a:lnTo>
                  <a:pt x="10384739" y="0"/>
                </a:lnTo>
                <a:lnTo>
                  <a:pt x="10384739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3315157" y="923925"/>
            <a:ext cx="2693313" cy="896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Georgia Pro Bold"/>
              </a:rPr>
              <a:t>insights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B08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567858" cy="10344543"/>
          </a:xfrm>
          <a:custGeom>
            <a:avLst/>
            <a:gdLst/>
            <a:ahLst/>
            <a:cxnLst/>
            <a:rect r="r" b="b" t="t" l="l"/>
            <a:pathLst>
              <a:path h="10344543" w="9567858">
                <a:moveTo>
                  <a:pt x="0" y="0"/>
                </a:moveTo>
                <a:lnTo>
                  <a:pt x="9567858" y="0"/>
                </a:lnTo>
                <a:lnTo>
                  <a:pt x="9567858" y="10344543"/>
                </a:lnTo>
                <a:lnTo>
                  <a:pt x="0" y="103445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4565987" y="923925"/>
            <a:ext cx="2693313" cy="896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Georgia Pro Bold"/>
              </a:rPr>
              <a:t>insights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B08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2348235" cy="10287000"/>
          </a:xfrm>
          <a:custGeom>
            <a:avLst/>
            <a:gdLst/>
            <a:ahLst/>
            <a:cxnLst/>
            <a:rect r="r" b="b" t="t" l="l"/>
            <a:pathLst>
              <a:path h="10287000" w="12348235">
                <a:moveTo>
                  <a:pt x="0" y="0"/>
                </a:moveTo>
                <a:lnTo>
                  <a:pt x="12348235" y="0"/>
                </a:lnTo>
                <a:lnTo>
                  <a:pt x="12348235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4565987" y="923925"/>
            <a:ext cx="2693313" cy="896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Georgia Pro Bold"/>
              </a:rPr>
              <a:t>insights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B08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842772"/>
            <a:ext cx="13509561" cy="8601455"/>
          </a:xfrm>
          <a:custGeom>
            <a:avLst/>
            <a:gdLst/>
            <a:ahLst/>
            <a:cxnLst/>
            <a:rect r="r" b="b" t="t" l="l"/>
            <a:pathLst>
              <a:path h="8601455" w="13509561">
                <a:moveTo>
                  <a:pt x="0" y="0"/>
                </a:moveTo>
                <a:lnTo>
                  <a:pt x="13509561" y="0"/>
                </a:lnTo>
                <a:lnTo>
                  <a:pt x="13509561" y="8601456"/>
                </a:lnTo>
                <a:lnTo>
                  <a:pt x="0" y="86014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4565987" y="923925"/>
            <a:ext cx="2693313" cy="896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Georgia Pro Bold"/>
              </a:rPr>
              <a:t>insights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B08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4818" y="1580441"/>
            <a:ext cx="12223238" cy="7677859"/>
          </a:xfrm>
          <a:custGeom>
            <a:avLst/>
            <a:gdLst/>
            <a:ahLst/>
            <a:cxnLst/>
            <a:rect r="r" b="b" t="t" l="l"/>
            <a:pathLst>
              <a:path h="7677859" w="12223238">
                <a:moveTo>
                  <a:pt x="0" y="0"/>
                </a:moveTo>
                <a:lnTo>
                  <a:pt x="12223238" y="0"/>
                </a:lnTo>
                <a:lnTo>
                  <a:pt x="12223238" y="7677859"/>
                </a:lnTo>
                <a:lnTo>
                  <a:pt x="0" y="76778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4565987" y="923925"/>
            <a:ext cx="2693313" cy="896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Georgia Pro Bold"/>
              </a:rPr>
              <a:t>insights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DAGJoiaoJAU</dc:identifier>
  <dcterms:modified xsi:type="dcterms:W3CDTF">2011-08-01T06:04:30Z</dcterms:modified>
  <cp:revision>1</cp:revision>
  <dc:title>Kalvium assignment</dc:title>
</cp:coreProperties>
</file>