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5A47-FE38-4F8F-8CBB-5F0BF17F1C4D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4AD8-0699-4A95-8FC2-E42F52274A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.howstuffworks.com/bytes.ht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/>
          </a:p>
          <a:p>
            <a:pPr marL="342900" indent="-342900"/>
            <a:r>
              <a:rPr lang="en-US" sz="2400" b="1" dirty="0" smtClean="0"/>
              <a:t>It is a single number that is unique to file for which it has been computed. 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Usually expressed in hexadecimal format. </a:t>
            </a:r>
          </a:p>
          <a:p>
            <a:pPr marL="342900" indent="-342900"/>
            <a:endParaRPr lang="en-US" sz="2400" b="1" dirty="0"/>
          </a:p>
          <a:p>
            <a:pPr marL="342900" indent="-342900"/>
            <a:r>
              <a:rPr lang="en-US" sz="2400" b="1" dirty="0" smtClean="0"/>
              <a:t>One of the oldest ways in which to check data integrity because an invalid checksum means that the data has been compromised in some way. </a:t>
            </a:r>
          </a:p>
          <a:p>
            <a:pPr marL="342900" indent="-342900"/>
            <a:endParaRPr lang="en-US" sz="2000" b="1" dirty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Hexadecimal format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b="1" dirty="0" smtClean="0"/>
          </a:p>
          <a:p>
            <a:r>
              <a:rPr lang="en-US" b="1" dirty="0" smtClean="0"/>
              <a:t> Based on a base of 16. </a:t>
            </a:r>
          </a:p>
          <a:p>
            <a:r>
              <a:rPr lang="en-US" b="1" dirty="0" smtClean="0"/>
              <a:t>Human-friendly representation of a binary-coded values in computing</a:t>
            </a:r>
          </a:p>
          <a:p>
            <a:endParaRPr lang="en-US" b="1" dirty="0" smtClean="0"/>
          </a:p>
          <a:p>
            <a:r>
              <a:rPr lang="en-US" b="1" dirty="0" smtClean="0"/>
              <a:t>1)  0-9 represent the values zero to nine. </a:t>
            </a:r>
          </a:p>
          <a:p>
            <a:r>
              <a:rPr lang="en-US" b="1" dirty="0" smtClean="0"/>
              <a:t> 2) A – F or a-f represent the values 10-15.</a:t>
            </a:r>
          </a:p>
          <a:p>
            <a:r>
              <a:rPr lang="en-US" b="1" dirty="0" smtClean="0"/>
              <a:t> 3) Each digit in a hexadecimal number  =  four binary digits </a:t>
            </a:r>
          </a:p>
          <a:p>
            <a:r>
              <a:rPr lang="en-US" b="1" dirty="0" smtClean="0"/>
              <a:t> 4) Each hexadecimal digit represents a nibble which is ½ of an octet or a byte ( 8bits).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Ex. t</a:t>
            </a:r>
            <a:r>
              <a:rPr lang="en-US" b="1" dirty="0" smtClean="0"/>
              <a:t>he hexadecimal number “2AF3”  = </a:t>
            </a:r>
          </a:p>
          <a:p>
            <a:pPr marL="342900" indent="-342900"/>
            <a:r>
              <a:rPr lang="en-US" b="1" dirty="0" smtClean="0"/>
              <a:t>(2 × 16</a:t>
            </a:r>
            <a:r>
              <a:rPr lang="en-US" b="1" baseline="30000" dirty="0" smtClean="0"/>
              <a:t>3</a:t>
            </a:r>
            <a:r>
              <a:rPr lang="en-US" b="1" dirty="0" smtClean="0"/>
              <a:t>) + (10 × 16</a:t>
            </a:r>
            <a:r>
              <a:rPr lang="en-US" b="1" baseline="30000" dirty="0" smtClean="0"/>
              <a:t>2</a:t>
            </a:r>
            <a:r>
              <a:rPr lang="en-US" b="1" dirty="0" smtClean="0"/>
              <a:t>) + (15 × 16</a:t>
            </a:r>
            <a:r>
              <a:rPr lang="en-US" b="1" baseline="30000" dirty="0" smtClean="0"/>
              <a:t>1</a:t>
            </a:r>
            <a:r>
              <a:rPr lang="en-US" b="1" dirty="0" smtClean="0"/>
              <a:t>) + (3 × 16</a:t>
            </a:r>
            <a:r>
              <a:rPr lang="en-US" b="1" baseline="30000" dirty="0" smtClean="0"/>
              <a:t>0</a:t>
            </a:r>
            <a:r>
              <a:rPr lang="en-US" b="1" dirty="0" smtClean="0"/>
              <a:t>), or 10995</a:t>
            </a:r>
          </a:p>
          <a:p>
            <a:pPr marL="342900" indent="-342900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Ways in which to compare it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1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000" b="1" dirty="0" smtClean="0"/>
              <a:t>MD5 – most popular, however do not use it after the hash function used to compute it was found to be associated with data collisions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b="1" dirty="0" smtClean="0"/>
              <a:t>SHA-1/SHA-2  - “secure hash algorithm”, developed by the NSA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3429000"/>
            <a:ext cx="403860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﻿</a:t>
            </a:r>
            <a:r>
              <a:rPr lang="en-US" sz="1600" b="1" i="1" dirty="0" smtClean="0"/>
              <a:t>Single Files: </a:t>
            </a:r>
            <a:endParaRPr lang="en-US" sz="1600" b="1" dirty="0" smtClean="0"/>
          </a:p>
          <a:p>
            <a:r>
              <a:rPr lang="en-US" sz="1600" b="1" dirty="0" smtClean="0"/>
              <a:t> md5sum  myfile.txt</a:t>
            </a:r>
          </a:p>
          <a:p>
            <a:r>
              <a:rPr lang="en-US" sz="1600" b="1" dirty="0" smtClean="0"/>
              <a:t>d41d8cd98f00b204e9800998ecf8427e  myfile.txt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sha1sum  myfile.txt</a:t>
            </a:r>
          </a:p>
          <a:p>
            <a:r>
              <a:rPr lang="en-US" sz="1600" b="1" dirty="0" smtClean="0"/>
              <a:t>da39a3ee5e6b4b0d3255bfef95601890afd80709  myfile.txt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Multiple files in a directory</a:t>
            </a:r>
          </a:p>
          <a:p>
            <a:r>
              <a:rPr lang="en-US" sz="1600" b="1" dirty="0" smtClean="0"/>
              <a:t>﻿$ md5sum * &gt; checksums.txt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4495800" y="3429000"/>
            <a:ext cx="4038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﻿Verifying files you have downloaded against known checksum listing: 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﻿md5sum file1.txt | </a:t>
            </a:r>
            <a:r>
              <a:rPr lang="en-US" sz="1600" b="1" dirty="0" err="1" smtClean="0"/>
              <a:t>grep</a:t>
            </a:r>
            <a:r>
              <a:rPr lang="en-US" sz="1600" b="1" dirty="0" smtClean="0"/>
              <a:t> 10a93ff74c9d7b7dcfd8c6e157be13c4</a:t>
            </a:r>
          </a:p>
          <a:p>
            <a:endParaRPr lang="en-US" sz="1600" b="1" dirty="0"/>
          </a:p>
          <a:p>
            <a:r>
              <a:rPr lang="en-US" sz="1600" b="1" dirty="0" smtClean="0"/>
              <a:t>If successful, it will print a match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4478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Let's say the checksum of a packet is 1 </a:t>
            </a:r>
            <a:r>
              <a:rPr lang="en-US" b="1" dirty="0" smtClean="0">
                <a:hlinkClick r:id="rId2"/>
              </a:rPr>
              <a:t>byte</a:t>
            </a:r>
            <a:r>
              <a:rPr lang="en-US" b="1" dirty="0" smtClean="0"/>
              <a:t> long. A byte is made up of 8 bits, and each bit can be in one of two states, leading to a total of 256 (2</a:t>
            </a:r>
            <a:r>
              <a:rPr lang="en-US" b="1" baseline="30000" dirty="0" smtClean="0"/>
              <a:t>8</a:t>
            </a:r>
            <a:r>
              <a:rPr lang="en-US" b="1" dirty="0" smtClean="0"/>
              <a:t> ) possible combinations. Since the first combination equals zero, a byte can have a maximum value of 255.</a:t>
            </a:r>
          </a:p>
          <a:p>
            <a:endParaRPr lang="en-US" b="1" dirty="0" smtClean="0"/>
          </a:p>
          <a:p>
            <a:r>
              <a:rPr lang="en-US" b="1" dirty="0" smtClean="0"/>
              <a:t>If the sum of the other bytes in the packet is 255 or less, then the checksum contains that exact value. </a:t>
            </a:r>
          </a:p>
          <a:p>
            <a:endParaRPr lang="en-US" b="1" dirty="0" smtClean="0"/>
          </a:p>
          <a:p>
            <a:r>
              <a:rPr lang="en-US" b="1" dirty="0" smtClean="0"/>
              <a:t>If the sum of the other bytes is more than 255, then the checksum is the remainder of the total value after it has been divided by 256.</a:t>
            </a:r>
          </a:p>
          <a:p>
            <a:endParaRPr lang="en-US" dirty="0" smtClean="0"/>
          </a:p>
          <a:p>
            <a:r>
              <a:rPr lang="en-US" b="1" dirty="0" smtClean="0"/>
              <a:t>Bytes =  total 1,151</a:t>
            </a:r>
            <a:endParaRPr lang="en-US" dirty="0" smtClean="0"/>
          </a:p>
          <a:p>
            <a:r>
              <a:rPr lang="en-US" b="1" dirty="0" smtClean="0"/>
              <a:t>1,151 / 256 = 4.496 (round to 4)</a:t>
            </a:r>
            <a:endParaRPr lang="en-US" dirty="0" smtClean="0"/>
          </a:p>
          <a:p>
            <a:r>
              <a:rPr lang="en-US" b="1" dirty="0" smtClean="0"/>
              <a:t>4 x 256 = 1,024</a:t>
            </a:r>
            <a:endParaRPr lang="en-US" dirty="0" smtClean="0"/>
          </a:p>
          <a:p>
            <a:r>
              <a:rPr lang="en-US" b="1" dirty="0" smtClean="0"/>
              <a:t>1,151 - 1,024 = 127 checksum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Ways to calculate it if you know the file size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273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Checksums</vt:lpstr>
      <vt:lpstr>Hexadecimal format</vt:lpstr>
      <vt:lpstr>Ways in which to compare it</vt:lpstr>
      <vt:lpstr>Ways to calculate it if you know the file size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checksums</dc:title>
  <dc:creator>vern</dc:creator>
  <cp:lastModifiedBy>vern</cp:lastModifiedBy>
  <cp:revision>15</cp:revision>
  <dcterms:created xsi:type="dcterms:W3CDTF">2013-05-31T16:13:43Z</dcterms:created>
  <dcterms:modified xsi:type="dcterms:W3CDTF">2013-05-31T18:34:36Z</dcterms:modified>
</cp:coreProperties>
</file>