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explore new shopping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oppurtunities in KUALA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LUMPUR , MALAYSIA</a:t>
            </a:r>
            <a:br>
              <a:rPr lang="en-US">
                <a:ln/>
                <a:solidFill>
                  <a:schemeClr val="accent4"/>
                </a:solidFill>
              </a:rPr>
            </a:br>
            <a:endParaRPr lang="en-US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  BY:</a:t>
            </a:r>
            <a:endParaRPr lang="en-IN" altLang="en-US"/>
          </a:p>
          <a:p>
            <a:r>
              <a:rPr lang="en-IN" altLang="en-US"/>
              <a:t>VIPUL THAKUR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BUSINESS PROBLEM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TO ANALYSE DIFFERENT AREAS WHICH COULD BE SUITABLE FOR SETTING UP TOURIST DESTINATIONS .</a:t>
            </a:r>
            <a:endParaRPr lang="en-IN" altLang="en-US"/>
          </a:p>
          <a:p>
            <a:r>
              <a:rPr lang="en-IN" altLang="en-US"/>
              <a:t>TARGET IS MAINLY TOURIST COMMUNITY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10490"/>
            <a:ext cx="11943715" cy="6658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RECOMMENDATION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OPEN THE SHOPPING MALL IN CLUSTER 1 , IT HAS NO COMPETITION .</a:t>
            </a:r>
            <a:endParaRPr lang="en-IN" altLang="en-US"/>
          </a:p>
          <a:p>
            <a:r>
              <a:rPr lang="en-IN" altLang="en-US"/>
              <a:t>CLUSTER 0 HAS LESS COMPETITION OR MODERATE COMPETITION 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explore new shopping complex oppurtunities in KUALA LUMPUR , MALAYSIA </dc:title>
  <dc:creator>Vipul_Thakur</dc:creator>
  <cp:lastModifiedBy>Vipul_Thakur</cp:lastModifiedBy>
  <cp:revision>1</cp:revision>
  <dcterms:created xsi:type="dcterms:W3CDTF">2020-03-08T16:14:28Z</dcterms:created>
  <dcterms:modified xsi:type="dcterms:W3CDTF">2020-03-08T16:14:28Z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