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7DA-F727-D8FC-711D-9612ECE3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2A2F4-04F2-C96C-B675-B859FFC4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B86B-F725-A8A8-9E15-DC8604F7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9C9A-C63F-39BD-DA6A-93C6995D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F007-587D-33F3-FD16-38B1CCAF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6367-41C3-1386-A5C9-553C3758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DA02E-FCE1-8D65-2E7F-911F88DD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F772-8EC7-8D71-8111-7BAFEC78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9AB3-6C05-3CCE-1FDA-442CB3A4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5227-1549-5038-0E90-85CCF1ED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F6F99-21A4-B748-37C0-23B9B7C73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4B1A8-4DB2-C147-1D3B-45ADB81D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1897-93DA-2A86-22A9-BD9696A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BAB0-363E-7928-6F83-94CBEC02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2283-D2A5-B871-9744-AD90D589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9FB9-E236-3D73-E015-54BBABF1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877A-2E84-9339-5978-4ABD27E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1E94-C1CF-6DC3-68FA-1E87FBC1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9196-37E4-D44B-AA8B-3915614E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AB7D-DED9-44FD-3B14-3A21EEEC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10F7-2B23-4A5A-88B7-21232645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C2C0-114E-37E7-97BA-9166F274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C24F-7EBF-09E4-6F80-73B4C65F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0CB3-C847-46C6-C4C6-0A2EA45C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B3E9-72BC-D6DB-2E0E-77A40FE1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25BB-C91B-6AA7-F62A-1AA75B0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10E4-77B6-C965-83A0-98FC8A579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3955-A04C-F686-5041-B77D6643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526A0-582D-1D44-AE7D-C4AF3B6B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8DAA-C765-D8E7-FFC0-7F43E396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390B-192B-9ECC-A55C-74FDCF77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199-4772-3C84-DC88-F0344DB1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EFDF-A79F-6BA0-28DA-EC5D4F30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21D2-D7F3-3129-F776-8F3313A3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1D169-FF33-F9E8-0ED5-B5A5A92AB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C1937-0379-CC62-1295-16BA7B0D8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444A4-0C03-EDEA-6BCD-00D24D8B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2AF3E-9720-C190-ABB4-C9E83F32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45CC4-8EF7-63D9-948C-7356B78B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F2E9-0347-8C3C-D6C5-EFAE82D3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FB26-E63F-2783-9F75-7DD51156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40744-6F51-CBFD-7FAA-01EC6ED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D7A43-C248-B28A-DD79-346C495B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E24C-8AB3-65EA-DCD2-A406F5BF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50A9-96B3-2FDD-DA2A-2A00A6F8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1C1B-5FB6-AC38-7716-22E6172E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340-6A19-D85D-792D-573220BF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430-E61F-A248-5E7A-3D9B678C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65E41-B0F0-5624-5F2A-340B3AB8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768D-7822-420C-5114-784761DF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2F0A-9131-02B8-1832-3B9C8C6F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EEF6E-941E-40EA-2F40-077CC19F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3E1B-4D83-D116-EEF1-521AB722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C80EB-38AB-0573-0F4C-3AE293E5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64747-178D-E272-6555-DBAB665D9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0A3F7-0B0E-1F61-84A3-72254124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0469-C4C3-B523-9BE9-937D712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F35D-00F1-B00C-CD52-312E66CE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1667A-16FA-AD72-12C5-087D2DA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2626-BC3B-6204-78F3-BBDB8A27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30EE-9C74-EC4E-D914-F588AB6B4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2052-694B-4CF8-AB82-3F87700FB2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BB1F-672B-AE3F-56E9-ADAC433E9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709D-AEE0-DBA0-0FE0-291FC0A69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6E70-8265-4011-88D1-1801594B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5" y="2133475"/>
            <a:ext cx="5285416" cy="14487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2018-2022 Jersey City Citi Bike</a:t>
            </a:r>
            <a:r>
              <a:rPr lang="en-US" dirty="0">
                <a:solidFill>
                  <a:srgbClr val="F3C910"/>
                </a:solidFill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1/18/2024 5:46:36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1/18/2024 5:40:11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7EC6E-708A-4DE8-042E-99E4F9A1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2" y="165053"/>
            <a:ext cx="11277496" cy="65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CA5DC8-662C-15B9-8A39-66E10D3B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1" y="168218"/>
            <a:ext cx="11264518" cy="65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D0C633-FC14-298C-81FE-B5D1C5CD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5" y="168218"/>
            <a:ext cx="11249509" cy="652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8D4EE23-0066-E731-7F2F-D009DD6A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5" y="168218"/>
            <a:ext cx="11262470" cy="65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3D343-A5FC-729B-770C-573E3294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87" y="162282"/>
            <a:ext cx="11298026" cy="65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8CB5A-0E94-5E54-2E0E-291E47DF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87" y="166629"/>
            <a:ext cx="11298026" cy="6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3176874-0003-280C-913F-83F583C9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" y="168218"/>
            <a:ext cx="11269982" cy="652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2018-2022 Jersey City Citi 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2018-2022 Jersey City Citi Bike Analysis</dc:title>
  <dc:creator>Rebekah Aldrich</dc:creator>
  <cp:lastModifiedBy>Rebekah Aldrich</cp:lastModifiedBy>
  <cp:revision>2</cp:revision>
  <dcterms:created xsi:type="dcterms:W3CDTF">2024-01-18T18:33:32Z</dcterms:created>
  <dcterms:modified xsi:type="dcterms:W3CDTF">2024-01-18T19:30:07Z</dcterms:modified>
</cp:coreProperties>
</file>