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3" r:id="rId2"/>
    <p:sldId id="525" r:id="rId3"/>
    <p:sldId id="524" r:id="rId4"/>
    <p:sldId id="526" r:id="rId5"/>
    <p:sldId id="527" r:id="rId6"/>
    <p:sldId id="528" r:id="rId7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FF00FF"/>
    <a:srgbClr val="0066FF"/>
    <a:srgbClr val="DDE1EB"/>
    <a:srgbClr val="CC99FF"/>
    <a:srgbClr val="CCCCFF"/>
    <a:srgbClr val="CC66FF"/>
    <a:srgbClr val="CCFFFF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54" autoAdjust="0"/>
    <p:restoredTop sz="90898" autoAdjust="0"/>
  </p:normalViewPr>
  <p:slideViewPr>
    <p:cSldViewPr snapToGrid="0">
      <p:cViewPr varScale="1">
        <p:scale>
          <a:sx n="74" d="100"/>
          <a:sy n="74" d="100"/>
        </p:scale>
        <p:origin x="-372" y="-90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/>
              <a:t>집단간 차이 분석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1034129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한 집단과 기존 집단과 비율과 평균에 대한 차이 검정에 대하여 알아 본다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비율 차이 검정은 기술 통계량으로 빈도 수에 대한 비율에 의미가 있다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ko-KR" altLang="en-US" sz="1800" dirty="0" smtClean="0"/>
              <a:t>평균 차이 검정은 표본 평균에 의미가 있다</a:t>
            </a:r>
            <a:r>
              <a:rPr lang="en-US" altLang="ko-KR" sz="1800" dirty="0" smtClean="0"/>
              <a:t>.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83027" y="1943619"/>
          <a:ext cx="8273106" cy="2840047"/>
        </p:xfrm>
        <a:graphic>
          <a:graphicData uri="http://schemas.openxmlformats.org/drawingml/2006/table">
            <a:tbl>
              <a:tblPr/>
              <a:tblGrid>
                <a:gridCol w="1510614"/>
                <a:gridCol w="806346"/>
                <a:gridCol w="1835144"/>
                <a:gridCol w="2060501"/>
                <a:gridCol w="2060501"/>
              </a:tblGrid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대상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함수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동질성 검정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정규 분포 검정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단일 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비율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binom.test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단일 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평균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shapiro.test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두 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비율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prop.test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두 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평균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var.test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세 집단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비율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prop.test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세 집단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평균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aov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bartlett.test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-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신차</a:t>
            </a:r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색상 고객 선호도 분석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1313816"/>
          <a:ext cx="8722518" cy="332232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자동차 메이커에서 신차를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출시하기 전에 우수 고객 초청 행사에서 색상에 대한 선호도를 조사하였다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mycar.csv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신차의 색상에 대한 고객의 선호도는 차이가 없다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id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아이디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번호</a:t>
                      </a:r>
                      <a:endParaRPr lang="en-US" altLang="ko-KR" sz="1400" kern="100" baseline="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color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선호하는 색상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(1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검정색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2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흰색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3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쥐색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4 :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연청색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5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연녹색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색상의 유형별로 빈도 수와 비율에 대한 기술 통계량을 구하시오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색상 유형별 빈도 수와 비율 값을 테이블 형태로 표현하시오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패키지를 이용하여 색상 유형에 따른 빈도와 비율 값을 구해 보시오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색상 유형에 따른 선호도의 차이가 있는 지를 검증하시오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Hmisc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패키지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사용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카페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1303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번 참조 요망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적합도 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카이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제곱 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새롭게 출시하는 신차의 색상 중에 고객이 선호하는 색상은 무엇일까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8000" y="5232400"/>
            <a:ext cx="8255000" cy="901700"/>
          </a:xfrm>
          <a:prstGeom prst="rect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28622" y="5307112"/>
            <a:ext cx="6429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고객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따라 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{</a:t>
            </a:r>
            <a:r>
              <a:rPr lang="ko-KR" altLang="en-US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차량의 선호 색상</a:t>
            </a:r>
            <a:r>
              <a:rPr lang="en-US" altLang="ko-KR" sz="3000" kern="100" dirty="0" smtClean="0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}</a:t>
            </a:r>
            <a:r>
              <a:rPr lang="ko-KR" altLang="en-US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에 차이가 있는가</a:t>
            </a:r>
            <a:r>
              <a:rPr lang="en-US" altLang="ko-KR" sz="1800" kern="100" dirty="0" smtClean="0">
                <a:latin typeface="휴먼모음T" pitchFamily="18" charset="-127"/>
                <a:ea typeface="휴먼모음T" pitchFamily="18" charset="-127"/>
                <a:cs typeface="바탕"/>
              </a:rPr>
              <a:t>?</a:t>
            </a:r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469922" y="5764312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2724" y="5764312"/>
            <a:ext cx="689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1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바탕"/>
              </a:rPr>
              <a:t>범주형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홍보 이벤트 효과 분석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매장 입구에서 실시한 홍보 이벤트의 효과는 있는 것일까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1308105"/>
              </p:ext>
            </p:extLst>
          </p:nvPr>
        </p:nvGraphicFramePr>
        <p:xfrm>
          <a:off x="506827" y="1313816"/>
          <a:ext cx="8722518" cy="353568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A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화학의 치약 제품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에 대하여 표본 고객들의 구매 여부에 대한 조사 데이터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lvl="1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매장에서의 고객 구매율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10%</a:t>
                      </a:r>
                    </a:p>
                    <a:p>
                      <a:pPr lvl="1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고객들에게 홍보 이벤트를 실시하여 구매 비율을 높이려는 프로모션을 진행함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en-US" alt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lvl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mytooth.csv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홍보 이벤트 전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/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후의 구매 비율은 차이가 없다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id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아이디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번호</a:t>
                      </a:r>
                      <a:endParaRPr lang="en-US" altLang="ko-KR" sz="1400" kern="100" baseline="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buy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구매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여분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( 0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구매 하지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않음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1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구매함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구매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여부의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빈도 수와 비율에 대한 기술 통계량을 구하시오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구매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여부의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빈도 수와 비율을 테이블 형태로 표현하시오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패키지를 이용하여 구매 여부에 따른 빈도와 비율 값을 구해 보시오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실제 구매 비율이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10%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보다 향상이 되었는 지를 검증하시오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Hmisc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패키지 사용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이항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분포 검정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 </a:t>
                      </a: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binom.test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책상 납품을 위한 학생 신장 분석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1311128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한 집단의 평균이 어떤 특정한 값과 같은 지를 검증하는 것을 단일 집단 평균 분석이라고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한 집단의 특정 변수가 수치 데이터로 이루어진 경우 평균 값을 분석할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 평균이 사전에 조사된 특정 평균과 동일한지를 비교하는 분석이라고 볼 수 있다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전국 </a:t>
            </a:r>
            <a:r>
              <a:rPr lang="ko-KR" altLang="en-US" sz="1800" dirty="0" smtClean="0"/>
              <a:t>학교에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책상 납품을 위한 조달 경쟁에 이기는 방법은</a:t>
            </a:r>
            <a:r>
              <a:rPr lang="en-US" altLang="ko-KR" sz="1800" dirty="0" smtClean="0"/>
              <a:t>?</a:t>
            </a:r>
            <a:endParaRPr lang="ko-KR" altLang="en-US" sz="18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2266862"/>
          <a:ext cx="8722518" cy="374904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책상 제조 회사에서 중학생 표본을 대상으로 조사한 신장 데이터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lvl="1"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일반적으로 중학생들의 평균 신장은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145cm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정도로 알려져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있음</a:t>
                      </a:r>
                      <a:endParaRPr lang="en-US" altLang="ko-KR" sz="1400" kern="100" baseline="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lvl="1"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교육부에서 발주한 전국 중학교에서 사용할 책상 물품 조달 입찰 시 사용할 근거 데이터 확보를 위하여 이 분석을 수행함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myheight.csv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학생들의 평균 키는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145.0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이다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 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id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아이디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번호</a:t>
                      </a:r>
                      <a:endParaRPr lang="en-US" altLang="ko-KR" sz="1400" kern="100" baseline="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height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신장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표본 중학생들의 평균 신장 수치를 구하시오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 분포가 정규 분포를 이루고 있는 지를 검정하시오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식생활 습관 및 체질 개선에 따라 신장이 기존에 알려진 수치보다 커졌는지를 검정하시오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단일 집단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t-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검정 결과를 작성하시오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.(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교재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367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쪽 참고 요망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 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Hmisc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패키지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shapiro.test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</a:t>
                      </a: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t.test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광고 모델 반응 분석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369332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어떠한 모델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연예인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일반인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활용해 광고를 내보내야 반응이 좋을 까</a:t>
            </a:r>
            <a:r>
              <a:rPr lang="en-US" altLang="ko-KR" sz="1800" dirty="0" smtClean="0"/>
              <a:t>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1313816"/>
          <a:ext cx="8722518" cy="246888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가지 광고 </a:t>
                      </a: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대안별로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독립적인 모니터링 그룹에서 해당 광고에 대한 관심 유무를 조사한 데이터</a:t>
                      </a:r>
                      <a:endParaRPr lang="en-US" alt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lvl="0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mycf.csv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연예인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CF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과 일반인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CF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에 대한 고객의 반응율은 차이가 없다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group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모니터링을 한 집단 유형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( 1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연예인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CF, 2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일반인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CF )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interest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해당 광고에 대한 관심 유무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( 0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관심 없다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1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관심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았다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모니터링 그룹별 해당 광고의 관심 유무에 대한 빈도 수와 비율을 구하시오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두 집단 간의 관심 유무에 차이가 있는 지를 검증하시오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prop.test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296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영업 사원 교육 효과 분석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8453" y="805045"/>
            <a:ext cx="9857547" cy="1034129"/>
          </a:xfrm>
        </p:spPr>
        <p:txBody>
          <a:bodyPr wrap="square">
            <a:spAutoFit/>
          </a:bodyPr>
          <a:lstStyle/>
          <a:p>
            <a:r>
              <a:rPr lang="ko-KR" altLang="en-US" sz="1800" dirty="0" smtClean="0"/>
              <a:t>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집</a:t>
            </a:r>
            <a:r>
              <a:rPr lang="ko-KR" altLang="en-US" sz="1800" dirty="0" smtClean="0"/>
              <a:t>단의 평균이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서로 동일한지를 검증하는 것은 두 집단 평균 차이 분석이라고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두 그룹 간의 평균을 기준으로 차이에 의미를 부여하는 방법이다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 </a:t>
            </a:r>
            <a:endParaRPr lang="en-US" altLang="ko-KR" sz="1800" dirty="0" smtClean="0"/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영업 사원들의 실적을 향상 시키기 위하여 어떠한 교육이 더 좋을까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1800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1308105"/>
              </p:ext>
            </p:extLst>
          </p:nvPr>
        </p:nvGraphicFramePr>
        <p:xfrm>
          <a:off x="506827" y="2292613"/>
          <a:ext cx="8722518" cy="3322320"/>
        </p:xfrm>
        <a:graphic>
          <a:graphicData uri="http://schemas.openxmlformats.org/drawingml/2006/table">
            <a:tbl>
              <a:tblPr/>
              <a:tblGrid>
                <a:gridCol w="1529237"/>
                <a:gridCol w="7193281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항목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설명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예제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데이터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2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가지 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교육 </a:t>
                      </a: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방법별로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교육을 이수한 영업 사원들의 영업 실적으로 조사한 데이터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mymethod.csv</a:t>
                      </a:r>
                      <a:endParaRPr lang="en-US" altLang="ko-KR" sz="1400" kern="10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가설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귀무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가설 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변수명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id : ID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번호</a:t>
                      </a:r>
                      <a:endParaRPr lang="en-US" altLang="ko-KR" sz="1400" kern="100" baseline="0" dirty="0" smtClean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method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영업 역량 강화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(1 :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집체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교육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2 :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멘토링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교육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pefrormance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: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영업 사원들의 영업 실적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단위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: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억원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(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단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, 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입사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6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개월 이내 인력은 교육을 받았어도 영업 실적 조사에서 제외함 → 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99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으로 표시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)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분석 문제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교육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</a:t>
                      </a:r>
                      <a:r>
                        <a:rPr lang="ko-KR" altLang="en-US" sz="1400" kern="100" baseline="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방법별로</a:t>
                      </a: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교육을 이수한 사람들의 빈도 수와 영업 실적 평균 값을 구하시오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실제 영업 실적 비교 대상자만의 데이터를 별도로 추출하시오</a:t>
                      </a:r>
                      <a:r>
                        <a:rPr lang="en-US" altLang="ko-KR" sz="1400" kern="100" baseline="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두 교육 </a:t>
                      </a:r>
                      <a:r>
                        <a:rPr lang="ko-KR" altLang="en-US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방법별</a:t>
                      </a: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 영업 실적 데이터 간에 분포 모양이 비슷한지를 검정하시오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</a:p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두 집단 간의 영업 실적에 차이가 있는 지 검증하시오</a:t>
                      </a:r>
                      <a:r>
                        <a:rPr lang="en-US" altLang="ko-KR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.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관련 지식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ko-KR" sz="1400" kern="100" dirty="0" err="1" smtClean="0">
                          <a:latin typeface="휴먼모음T" pitchFamily="18" charset="-127"/>
                          <a:ea typeface="휴먼모음T" pitchFamily="18" charset="-127"/>
                          <a:cs typeface="바탕"/>
                        </a:rPr>
                        <a:t>t.test</a:t>
                      </a:r>
                      <a:endParaRPr lang="ko-KR" sz="1400" kern="100" dirty="0">
                        <a:latin typeface="휴먼모음T" pitchFamily="18" charset="-127"/>
                        <a:ea typeface="휴먼모음T" pitchFamily="18" charset="-127"/>
                        <a:cs typeface="바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15290</TotalTime>
  <Words>826</Words>
  <Application>Microsoft Office PowerPoint</Application>
  <PresentationFormat>A4 용지(210x297mm)</PresentationFormat>
  <Paragraphs>148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집단간 차이 분석</vt:lpstr>
      <vt:lpstr>신차 색상 고객 선호도 분석</vt:lpstr>
      <vt:lpstr>홍보 이벤트 효과 분석</vt:lpstr>
      <vt:lpstr>책상 납품을 위한 학생 신장 분석</vt:lpstr>
      <vt:lpstr>광고 모델 반응 분석</vt:lpstr>
      <vt:lpstr>영업 사원 교육 효과 분석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acorn</cp:lastModifiedBy>
  <cp:revision>1896</cp:revision>
  <dcterms:created xsi:type="dcterms:W3CDTF">2000-05-16T11:16:41Z</dcterms:created>
  <dcterms:modified xsi:type="dcterms:W3CDTF">2017-11-30T03:40:13Z</dcterms:modified>
</cp:coreProperties>
</file>