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하승원" initials="하" lastIdx="1" clrIdx="0">
    <p:extLst>
      <p:ext uri="{19B8F6BF-5375-455C-9EA6-DF929625EA0E}">
        <p15:presenceInfo xmlns:p15="http://schemas.microsoft.com/office/powerpoint/2012/main" userId="1f82ac9e1d9883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AF129C-147A-43AE-9E3F-8AEAD8D05E32}" type="doc">
      <dgm:prSet loTypeId="urn:microsoft.com/office/officeart/2005/8/layout/matrix3" loCatId="matrix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C6A3DEC-F443-42A3-A2F4-4B4750B23218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A6DF83C7-B4B6-47C7-95E1-18236446F3DD}" type="parTrans" cxnId="{948B1AA7-3F8F-40C3-A0FA-EAAE2F0C688D}">
      <dgm:prSet/>
      <dgm:spPr/>
      <dgm:t>
        <a:bodyPr/>
        <a:lstStyle/>
        <a:p>
          <a:pPr latinLnBrk="1"/>
          <a:endParaRPr lang="ko-KR" altLang="en-US"/>
        </a:p>
      </dgm:t>
    </dgm:pt>
    <dgm:pt modelId="{68B0F441-5199-4E95-B4C7-40E2BACB9294}" type="sibTrans" cxnId="{948B1AA7-3F8F-40C3-A0FA-EAAE2F0C688D}">
      <dgm:prSet/>
      <dgm:spPr/>
      <dgm:t>
        <a:bodyPr/>
        <a:lstStyle/>
        <a:p>
          <a:pPr latinLnBrk="1"/>
          <a:endParaRPr lang="ko-KR" altLang="en-US"/>
        </a:p>
      </dgm:t>
    </dgm:pt>
    <dgm:pt modelId="{6140D27A-ED9F-4C76-A5F8-471CB40F05BA}">
      <dgm:prSet phldrT="[텍스트]"/>
      <dgm:spPr/>
      <dgm:t>
        <a:bodyPr/>
        <a:lstStyle/>
        <a:p>
          <a:pPr latinLnBrk="1"/>
          <a:r>
            <a:rPr lang="en-US" altLang="ko-KR" dirty="0"/>
            <a:t>4</a:t>
          </a:r>
          <a:endParaRPr lang="ko-KR" altLang="en-US" dirty="0"/>
        </a:p>
      </dgm:t>
    </dgm:pt>
    <dgm:pt modelId="{030A2BEF-23EB-421D-876F-676F1148A7D4}" type="parTrans" cxnId="{8F307B9C-BA44-4713-9FEC-3C8DEC803B84}">
      <dgm:prSet/>
      <dgm:spPr/>
      <dgm:t>
        <a:bodyPr/>
        <a:lstStyle/>
        <a:p>
          <a:pPr latinLnBrk="1"/>
          <a:endParaRPr lang="ko-KR" altLang="en-US"/>
        </a:p>
      </dgm:t>
    </dgm:pt>
    <dgm:pt modelId="{3C173B7F-4B26-483C-A809-0E6085AC972D}" type="sibTrans" cxnId="{8F307B9C-BA44-4713-9FEC-3C8DEC803B84}">
      <dgm:prSet/>
      <dgm:spPr/>
      <dgm:t>
        <a:bodyPr/>
        <a:lstStyle/>
        <a:p>
          <a:pPr latinLnBrk="1"/>
          <a:endParaRPr lang="ko-KR" altLang="en-US"/>
        </a:p>
      </dgm:t>
    </dgm:pt>
    <dgm:pt modelId="{AA0DDD05-1CF8-41FA-9E22-3730331A4E20}">
      <dgm:prSet phldrT="[텍스트]"/>
      <dgm:spPr/>
      <dgm:t>
        <a:bodyPr/>
        <a:lstStyle/>
        <a:p>
          <a:pPr latinLnBrk="1"/>
          <a:r>
            <a:rPr lang="en-US" altLang="ko-KR" dirty="0"/>
            <a:t>5</a:t>
          </a:r>
          <a:endParaRPr lang="ko-KR" altLang="en-US" dirty="0"/>
        </a:p>
      </dgm:t>
    </dgm:pt>
    <dgm:pt modelId="{6B7400B9-B774-4831-AB60-6C881E2839E0}" type="parTrans" cxnId="{92E9A423-7477-455F-BE36-2EC2C91DE40C}">
      <dgm:prSet/>
      <dgm:spPr/>
      <dgm:t>
        <a:bodyPr/>
        <a:lstStyle/>
        <a:p>
          <a:pPr latinLnBrk="1"/>
          <a:endParaRPr lang="ko-KR" altLang="en-US"/>
        </a:p>
      </dgm:t>
    </dgm:pt>
    <dgm:pt modelId="{785EB683-0783-481D-912D-EFD3F591C6AF}" type="sibTrans" cxnId="{92E9A423-7477-455F-BE36-2EC2C91DE40C}">
      <dgm:prSet/>
      <dgm:spPr/>
      <dgm:t>
        <a:bodyPr/>
        <a:lstStyle/>
        <a:p>
          <a:pPr latinLnBrk="1"/>
          <a:endParaRPr lang="ko-KR" altLang="en-US"/>
        </a:p>
      </dgm:t>
    </dgm:pt>
    <dgm:pt modelId="{CA2D2AA1-5749-41F3-B11B-5623CA1A1189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AE07B3C6-64A3-46EA-83F4-371E878BDF22}" type="parTrans" cxnId="{8FBAC074-8D82-4175-BAB0-48049F42DF7C}">
      <dgm:prSet/>
      <dgm:spPr/>
      <dgm:t>
        <a:bodyPr/>
        <a:lstStyle/>
        <a:p>
          <a:pPr latinLnBrk="1"/>
          <a:endParaRPr lang="ko-KR" altLang="en-US"/>
        </a:p>
      </dgm:t>
    </dgm:pt>
    <dgm:pt modelId="{03C9832F-5FE0-475E-BF31-F70A509AFE4C}" type="sibTrans" cxnId="{8FBAC074-8D82-4175-BAB0-48049F42DF7C}">
      <dgm:prSet/>
      <dgm:spPr/>
      <dgm:t>
        <a:bodyPr/>
        <a:lstStyle/>
        <a:p>
          <a:pPr latinLnBrk="1"/>
          <a:endParaRPr lang="ko-KR" altLang="en-US"/>
        </a:p>
      </dgm:t>
    </dgm:pt>
    <dgm:pt modelId="{D5EE1BAB-BB75-4952-A153-A9640A114447}" type="pres">
      <dgm:prSet presAssocID="{C8AF129C-147A-43AE-9E3F-8AEAD8D05E32}" presName="matrix" presStyleCnt="0">
        <dgm:presLayoutVars>
          <dgm:chMax val="1"/>
          <dgm:dir/>
          <dgm:resizeHandles val="exact"/>
        </dgm:presLayoutVars>
      </dgm:prSet>
      <dgm:spPr/>
    </dgm:pt>
    <dgm:pt modelId="{661BC4E3-4772-4E7E-ADAE-EE757A546F09}" type="pres">
      <dgm:prSet presAssocID="{C8AF129C-147A-43AE-9E3F-8AEAD8D05E32}" presName="diamond" presStyleLbl="bgShp" presStyleIdx="0" presStyleCnt="1"/>
      <dgm:spPr/>
    </dgm:pt>
    <dgm:pt modelId="{B4FB23B8-F5A4-42B6-8A1B-6C36690BE958}" type="pres">
      <dgm:prSet presAssocID="{C8AF129C-147A-43AE-9E3F-8AEAD8D05E3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035222F-0E43-46E7-84CE-C566F21891A2}" type="pres">
      <dgm:prSet presAssocID="{C8AF129C-147A-43AE-9E3F-8AEAD8D05E3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D871694-8EFC-4DC3-AAE9-E47EC0298D5A}" type="pres">
      <dgm:prSet presAssocID="{C8AF129C-147A-43AE-9E3F-8AEAD8D05E3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AB65512-7AA3-43F5-AE93-A699E95151FE}" type="pres">
      <dgm:prSet presAssocID="{C8AF129C-147A-43AE-9E3F-8AEAD8D05E3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2E9A423-7477-455F-BE36-2EC2C91DE40C}" srcId="{C8AF129C-147A-43AE-9E3F-8AEAD8D05E32}" destId="{AA0DDD05-1CF8-41FA-9E22-3730331A4E20}" srcOrd="3" destOrd="0" parTransId="{6B7400B9-B774-4831-AB60-6C881E2839E0}" sibTransId="{785EB683-0783-481D-912D-EFD3F591C6AF}"/>
    <dgm:cxn modelId="{EE9D6B6B-8C8D-42CC-B7A1-7E56478E140B}" type="presOf" srcId="{CA2D2AA1-5749-41F3-B11B-5623CA1A1189}" destId="{8035222F-0E43-46E7-84CE-C566F21891A2}" srcOrd="0" destOrd="0" presId="urn:microsoft.com/office/officeart/2005/8/layout/matrix3"/>
    <dgm:cxn modelId="{2B15464D-3896-4ACA-AD93-C7F90CBCC30A}" type="presOf" srcId="{AC6A3DEC-F443-42A3-A2F4-4B4750B23218}" destId="{B4FB23B8-F5A4-42B6-8A1B-6C36690BE958}" srcOrd="0" destOrd="0" presId="urn:microsoft.com/office/officeart/2005/8/layout/matrix3"/>
    <dgm:cxn modelId="{8FBAC074-8D82-4175-BAB0-48049F42DF7C}" srcId="{C8AF129C-147A-43AE-9E3F-8AEAD8D05E32}" destId="{CA2D2AA1-5749-41F3-B11B-5623CA1A1189}" srcOrd="1" destOrd="0" parTransId="{AE07B3C6-64A3-46EA-83F4-371E878BDF22}" sibTransId="{03C9832F-5FE0-475E-BF31-F70A509AFE4C}"/>
    <dgm:cxn modelId="{727DD998-3898-4DA3-BA96-343F1E2CEE78}" type="presOf" srcId="{AA0DDD05-1CF8-41FA-9E22-3730331A4E20}" destId="{8AB65512-7AA3-43F5-AE93-A699E95151FE}" srcOrd="0" destOrd="0" presId="urn:microsoft.com/office/officeart/2005/8/layout/matrix3"/>
    <dgm:cxn modelId="{8F307B9C-BA44-4713-9FEC-3C8DEC803B84}" srcId="{C8AF129C-147A-43AE-9E3F-8AEAD8D05E32}" destId="{6140D27A-ED9F-4C76-A5F8-471CB40F05BA}" srcOrd="2" destOrd="0" parTransId="{030A2BEF-23EB-421D-876F-676F1148A7D4}" sibTransId="{3C173B7F-4B26-483C-A809-0E6085AC972D}"/>
    <dgm:cxn modelId="{948B1AA7-3F8F-40C3-A0FA-EAAE2F0C688D}" srcId="{C8AF129C-147A-43AE-9E3F-8AEAD8D05E32}" destId="{AC6A3DEC-F443-42A3-A2F4-4B4750B23218}" srcOrd="0" destOrd="0" parTransId="{A6DF83C7-B4B6-47C7-95E1-18236446F3DD}" sibTransId="{68B0F441-5199-4E95-B4C7-40E2BACB9294}"/>
    <dgm:cxn modelId="{E2894FC1-EADA-481F-BEA3-61704944358D}" type="presOf" srcId="{C8AF129C-147A-43AE-9E3F-8AEAD8D05E32}" destId="{D5EE1BAB-BB75-4952-A153-A9640A114447}" srcOrd="0" destOrd="0" presId="urn:microsoft.com/office/officeart/2005/8/layout/matrix3"/>
    <dgm:cxn modelId="{AC305FCC-360E-4E8E-9DD2-ABB7EA8F91D6}" type="presOf" srcId="{6140D27A-ED9F-4C76-A5F8-471CB40F05BA}" destId="{FD871694-8EFC-4DC3-AAE9-E47EC0298D5A}" srcOrd="0" destOrd="0" presId="urn:microsoft.com/office/officeart/2005/8/layout/matrix3"/>
    <dgm:cxn modelId="{EB501FB8-2F1C-43B1-A3C7-EBE6C9396D21}" type="presParOf" srcId="{D5EE1BAB-BB75-4952-A153-A9640A114447}" destId="{661BC4E3-4772-4E7E-ADAE-EE757A546F09}" srcOrd="0" destOrd="0" presId="urn:microsoft.com/office/officeart/2005/8/layout/matrix3"/>
    <dgm:cxn modelId="{604BCA58-FAAB-40D1-AFC9-06E6A0C1C3CD}" type="presParOf" srcId="{D5EE1BAB-BB75-4952-A153-A9640A114447}" destId="{B4FB23B8-F5A4-42B6-8A1B-6C36690BE958}" srcOrd="1" destOrd="0" presId="urn:microsoft.com/office/officeart/2005/8/layout/matrix3"/>
    <dgm:cxn modelId="{B002B9E7-7639-4213-A98F-01DF743C823B}" type="presParOf" srcId="{D5EE1BAB-BB75-4952-A153-A9640A114447}" destId="{8035222F-0E43-46E7-84CE-C566F21891A2}" srcOrd="2" destOrd="0" presId="urn:microsoft.com/office/officeart/2005/8/layout/matrix3"/>
    <dgm:cxn modelId="{5FE75AFE-6A23-40C4-8E9F-22C081725D28}" type="presParOf" srcId="{D5EE1BAB-BB75-4952-A153-A9640A114447}" destId="{FD871694-8EFC-4DC3-AAE9-E47EC0298D5A}" srcOrd="3" destOrd="0" presId="urn:microsoft.com/office/officeart/2005/8/layout/matrix3"/>
    <dgm:cxn modelId="{B8F037DE-8E68-4F61-8FD7-E5503A610A77}" type="presParOf" srcId="{D5EE1BAB-BB75-4952-A153-A9640A114447}" destId="{8AB65512-7AA3-43F5-AE93-A699E95151F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480F45-B886-4CD1-82A0-0755AB7E406D}" type="doc">
      <dgm:prSet loTypeId="urn:microsoft.com/office/officeart/2005/8/layout/matrix3" loCatId="matrix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61BBB47-1CDA-455E-978A-0759B3AED8F4}">
      <dgm:prSet phldrT="[텍스트]"/>
      <dgm:spPr/>
      <dgm:t>
        <a:bodyPr/>
        <a:lstStyle/>
        <a:p>
          <a:pPr latinLnBrk="1"/>
          <a:r>
            <a:rPr lang="en-US" altLang="ko-KR" dirty="0"/>
            <a:t>0</a:t>
          </a:r>
          <a:endParaRPr lang="ko-KR" altLang="en-US" dirty="0"/>
        </a:p>
      </dgm:t>
    </dgm:pt>
    <dgm:pt modelId="{3EA7FEA0-FE51-4AA1-820C-5387048A19F7}" type="parTrans" cxnId="{B34E67F0-F5FC-4CF3-AE5C-72D495E96511}">
      <dgm:prSet/>
      <dgm:spPr/>
      <dgm:t>
        <a:bodyPr/>
        <a:lstStyle/>
        <a:p>
          <a:pPr latinLnBrk="1"/>
          <a:endParaRPr lang="ko-KR" altLang="en-US"/>
        </a:p>
      </dgm:t>
    </dgm:pt>
    <dgm:pt modelId="{CC94E290-C94D-4A0C-AEE4-3B4B6B3B9309}" type="sibTrans" cxnId="{B34E67F0-F5FC-4CF3-AE5C-72D495E96511}">
      <dgm:prSet/>
      <dgm:spPr/>
      <dgm:t>
        <a:bodyPr/>
        <a:lstStyle/>
        <a:p>
          <a:pPr latinLnBrk="1"/>
          <a:endParaRPr lang="ko-KR" altLang="en-US"/>
        </a:p>
      </dgm:t>
    </dgm:pt>
    <dgm:pt modelId="{0D2773C5-C3C2-4D8E-BA1D-3D3D74EFB669}">
      <dgm:prSet phldrT="[텍스트]"/>
      <dgm:spPr/>
      <dgm:t>
        <a:bodyPr/>
        <a:lstStyle/>
        <a:p>
          <a:pPr latinLnBrk="1"/>
          <a:r>
            <a:rPr lang="en-US" altLang="ko-KR" b="1" dirty="0"/>
            <a:t>0</a:t>
          </a:r>
          <a:endParaRPr lang="ko-KR" altLang="en-US" b="1" dirty="0"/>
        </a:p>
      </dgm:t>
    </dgm:pt>
    <dgm:pt modelId="{2C924048-4457-4CC4-8487-E8B38E1BFD0C}" type="parTrans" cxnId="{8AE02024-D01F-46C9-9561-1585BAA1E894}">
      <dgm:prSet/>
      <dgm:spPr/>
      <dgm:t>
        <a:bodyPr/>
        <a:lstStyle/>
        <a:p>
          <a:pPr latinLnBrk="1"/>
          <a:endParaRPr lang="ko-KR" altLang="en-US"/>
        </a:p>
      </dgm:t>
    </dgm:pt>
    <dgm:pt modelId="{EA184FBE-AAEA-4D41-A8FE-264C37D86DC0}" type="sibTrans" cxnId="{8AE02024-D01F-46C9-9561-1585BAA1E894}">
      <dgm:prSet/>
      <dgm:spPr/>
      <dgm:t>
        <a:bodyPr/>
        <a:lstStyle/>
        <a:p>
          <a:pPr latinLnBrk="1"/>
          <a:endParaRPr lang="ko-KR" altLang="en-US"/>
        </a:p>
      </dgm:t>
    </dgm:pt>
    <dgm:pt modelId="{C9FE1063-1E27-4164-92ED-B4702DA29511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20FD96C5-6575-4269-9205-EA0B56D29ABE}" type="parTrans" cxnId="{A4C98E5C-DF41-4AB7-932F-EBD402E832FF}">
      <dgm:prSet/>
      <dgm:spPr/>
      <dgm:t>
        <a:bodyPr/>
        <a:lstStyle/>
        <a:p>
          <a:pPr latinLnBrk="1"/>
          <a:endParaRPr lang="ko-KR" altLang="en-US"/>
        </a:p>
      </dgm:t>
    </dgm:pt>
    <dgm:pt modelId="{089B0ABD-790F-4048-B930-F92854B7191C}" type="sibTrans" cxnId="{A4C98E5C-DF41-4AB7-932F-EBD402E832FF}">
      <dgm:prSet/>
      <dgm:spPr/>
      <dgm:t>
        <a:bodyPr/>
        <a:lstStyle/>
        <a:p>
          <a:pPr latinLnBrk="1"/>
          <a:endParaRPr lang="ko-KR" altLang="en-US"/>
        </a:p>
      </dgm:t>
    </dgm:pt>
    <dgm:pt modelId="{D5BC37F9-73D9-4211-8A2B-EAFB6C6399AD}">
      <dgm:prSet phldrT="[텍스트]"/>
      <dgm:spPr/>
      <dgm:t>
        <a:bodyPr/>
        <a:lstStyle/>
        <a:p>
          <a:pPr latinLnBrk="1"/>
          <a:r>
            <a:rPr lang="en-US" altLang="ko-KR" dirty="0"/>
            <a:t>2</a:t>
          </a:r>
          <a:endParaRPr lang="ko-KR" altLang="en-US" dirty="0"/>
        </a:p>
      </dgm:t>
    </dgm:pt>
    <dgm:pt modelId="{43219C06-FF78-4F42-823A-A3994D1ECF86}" type="parTrans" cxnId="{D6798A0D-547D-4497-BB8E-22D102503AF3}">
      <dgm:prSet/>
      <dgm:spPr/>
      <dgm:t>
        <a:bodyPr/>
        <a:lstStyle/>
        <a:p>
          <a:pPr latinLnBrk="1"/>
          <a:endParaRPr lang="ko-KR" altLang="en-US"/>
        </a:p>
      </dgm:t>
    </dgm:pt>
    <dgm:pt modelId="{AC8893CE-5362-4B53-849B-D26ADF99637B}" type="sibTrans" cxnId="{D6798A0D-547D-4497-BB8E-22D102503AF3}">
      <dgm:prSet/>
      <dgm:spPr/>
      <dgm:t>
        <a:bodyPr/>
        <a:lstStyle/>
        <a:p>
          <a:pPr latinLnBrk="1"/>
          <a:endParaRPr lang="ko-KR" altLang="en-US"/>
        </a:p>
      </dgm:t>
    </dgm:pt>
    <dgm:pt modelId="{A419F00D-6220-4478-B871-C7CA7588AB5E}">
      <dgm:prSet phldrT="[텍스트]"/>
      <dgm:spPr/>
      <dgm:t>
        <a:bodyPr/>
        <a:lstStyle/>
        <a:p>
          <a:pPr latinLnBrk="1"/>
          <a:endParaRPr lang="ko-KR" altLang="en-US"/>
        </a:p>
      </dgm:t>
    </dgm:pt>
    <dgm:pt modelId="{0C824DFE-94BB-445C-B50A-487D5A9051C7}" type="parTrans" cxnId="{1D7F72D5-14E3-4A85-8E86-FF535C7D51F5}">
      <dgm:prSet/>
      <dgm:spPr/>
      <dgm:t>
        <a:bodyPr/>
        <a:lstStyle/>
        <a:p>
          <a:pPr latinLnBrk="1"/>
          <a:endParaRPr lang="ko-KR" altLang="en-US"/>
        </a:p>
      </dgm:t>
    </dgm:pt>
    <dgm:pt modelId="{EFAE7A1D-1EFB-412A-958A-6310D7BADA48}" type="sibTrans" cxnId="{1D7F72D5-14E3-4A85-8E86-FF535C7D51F5}">
      <dgm:prSet/>
      <dgm:spPr/>
      <dgm:t>
        <a:bodyPr/>
        <a:lstStyle/>
        <a:p>
          <a:pPr latinLnBrk="1"/>
          <a:endParaRPr lang="ko-KR" altLang="en-US"/>
        </a:p>
      </dgm:t>
    </dgm:pt>
    <dgm:pt modelId="{35E863E5-5F31-4209-A743-A0B367978F7B}">
      <dgm:prSet phldrT="[텍스트]"/>
      <dgm:spPr/>
      <dgm:t>
        <a:bodyPr/>
        <a:lstStyle/>
        <a:p>
          <a:pPr latinLnBrk="1"/>
          <a:endParaRPr lang="ko-KR" altLang="en-US"/>
        </a:p>
      </dgm:t>
    </dgm:pt>
    <dgm:pt modelId="{CEF0623D-4129-4BE0-AC71-DAD79E42A125}" type="parTrans" cxnId="{2A18D821-2CAD-4C3A-A349-10445A0FB35B}">
      <dgm:prSet/>
      <dgm:spPr/>
      <dgm:t>
        <a:bodyPr/>
        <a:lstStyle/>
        <a:p>
          <a:pPr latinLnBrk="1"/>
          <a:endParaRPr lang="ko-KR" altLang="en-US"/>
        </a:p>
      </dgm:t>
    </dgm:pt>
    <dgm:pt modelId="{17BB4E41-1CFC-4154-AD25-3D716628A0E0}" type="sibTrans" cxnId="{2A18D821-2CAD-4C3A-A349-10445A0FB35B}">
      <dgm:prSet/>
      <dgm:spPr/>
      <dgm:t>
        <a:bodyPr/>
        <a:lstStyle/>
        <a:p>
          <a:pPr latinLnBrk="1"/>
          <a:endParaRPr lang="ko-KR" altLang="en-US"/>
        </a:p>
      </dgm:t>
    </dgm:pt>
    <dgm:pt modelId="{5CEA6220-1370-4A59-B311-F4A58456792B}">
      <dgm:prSet phldrT="[텍스트]"/>
      <dgm:spPr/>
      <dgm:t>
        <a:bodyPr/>
        <a:lstStyle/>
        <a:p>
          <a:pPr latinLnBrk="1"/>
          <a:endParaRPr lang="ko-KR" altLang="en-US"/>
        </a:p>
      </dgm:t>
    </dgm:pt>
    <dgm:pt modelId="{6C906D8D-B1B1-4F80-AF8D-85803FFFCC3F}" type="parTrans" cxnId="{0D30B4FD-8BC3-4083-AC53-F2ECE7E3FFFA}">
      <dgm:prSet/>
      <dgm:spPr/>
      <dgm:t>
        <a:bodyPr/>
        <a:lstStyle/>
        <a:p>
          <a:pPr latinLnBrk="1"/>
          <a:endParaRPr lang="ko-KR" altLang="en-US"/>
        </a:p>
      </dgm:t>
    </dgm:pt>
    <dgm:pt modelId="{C1BE1C3F-A717-4236-BC85-3FD6D85792C5}" type="sibTrans" cxnId="{0D30B4FD-8BC3-4083-AC53-F2ECE7E3FFFA}">
      <dgm:prSet/>
      <dgm:spPr/>
      <dgm:t>
        <a:bodyPr/>
        <a:lstStyle/>
        <a:p>
          <a:pPr latinLnBrk="1"/>
          <a:endParaRPr lang="ko-KR" altLang="en-US"/>
        </a:p>
      </dgm:t>
    </dgm:pt>
    <dgm:pt modelId="{5266C0F9-DDDA-42DA-BF97-1A538026842A}">
      <dgm:prSet phldrT="[텍스트]"/>
      <dgm:spPr/>
      <dgm:t>
        <a:bodyPr/>
        <a:lstStyle/>
        <a:p>
          <a:pPr latinLnBrk="1"/>
          <a:endParaRPr lang="ko-KR" altLang="en-US"/>
        </a:p>
      </dgm:t>
    </dgm:pt>
    <dgm:pt modelId="{7BC6837D-1525-445B-8370-43366DFCA3F1}" type="parTrans" cxnId="{5CD5134F-72D4-461A-8783-02C41C216A0C}">
      <dgm:prSet/>
      <dgm:spPr/>
      <dgm:t>
        <a:bodyPr/>
        <a:lstStyle/>
        <a:p>
          <a:pPr latinLnBrk="1"/>
          <a:endParaRPr lang="ko-KR" altLang="en-US"/>
        </a:p>
      </dgm:t>
    </dgm:pt>
    <dgm:pt modelId="{90FC457B-C849-42F2-8F4A-4884CA8CBEC7}" type="sibTrans" cxnId="{5CD5134F-72D4-461A-8783-02C41C216A0C}">
      <dgm:prSet/>
      <dgm:spPr/>
      <dgm:t>
        <a:bodyPr/>
        <a:lstStyle/>
        <a:p>
          <a:pPr latinLnBrk="1"/>
          <a:endParaRPr lang="ko-KR" altLang="en-US"/>
        </a:p>
      </dgm:t>
    </dgm:pt>
    <dgm:pt modelId="{8F2B9674-5895-4953-ACF6-00D0D2B8413C}">
      <dgm:prSet phldrT="[텍스트]"/>
      <dgm:spPr/>
      <dgm:t>
        <a:bodyPr/>
        <a:lstStyle/>
        <a:p>
          <a:pPr latinLnBrk="1"/>
          <a:endParaRPr lang="ko-KR" altLang="en-US"/>
        </a:p>
      </dgm:t>
    </dgm:pt>
    <dgm:pt modelId="{A4FFD226-4300-410E-96AB-FB5481FE22CA}" type="parTrans" cxnId="{CE52628A-B607-4123-A9BF-FDA1BD2EF842}">
      <dgm:prSet/>
      <dgm:spPr/>
      <dgm:t>
        <a:bodyPr/>
        <a:lstStyle/>
        <a:p>
          <a:pPr latinLnBrk="1"/>
          <a:endParaRPr lang="ko-KR" altLang="en-US"/>
        </a:p>
      </dgm:t>
    </dgm:pt>
    <dgm:pt modelId="{391CEEB2-8D7E-42F0-8C43-C292A7663225}" type="sibTrans" cxnId="{CE52628A-B607-4123-A9BF-FDA1BD2EF842}">
      <dgm:prSet/>
      <dgm:spPr/>
      <dgm:t>
        <a:bodyPr/>
        <a:lstStyle/>
        <a:p>
          <a:pPr latinLnBrk="1"/>
          <a:endParaRPr lang="ko-KR" altLang="en-US"/>
        </a:p>
      </dgm:t>
    </dgm:pt>
    <dgm:pt modelId="{82501655-5197-4474-AC5B-0BC905E7CEC1}">
      <dgm:prSet phldrT="[텍스트]"/>
      <dgm:spPr/>
      <dgm:t>
        <a:bodyPr/>
        <a:lstStyle/>
        <a:p>
          <a:pPr latinLnBrk="1"/>
          <a:endParaRPr lang="ko-KR" altLang="en-US"/>
        </a:p>
      </dgm:t>
    </dgm:pt>
    <dgm:pt modelId="{3AFA3046-2954-4F08-9DD8-58D1A5691F75}" type="parTrans" cxnId="{0CE3E97A-C6CF-48A0-A01F-98CC9B4FE8CD}">
      <dgm:prSet/>
      <dgm:spPr/>
      <dgm:t>
        <a:bodyPr/>
        <a:lstStyle/>
        <a:p>
          <a:pPr latinLnBrk="1"/>
          <a:endParaRPr lang="ko-KR" altLang="en-US"/>
        </a:p>
      </dgm:t>
    </dgm:pt>
    <dgm:pt modelId="{CFE2981A-CB1F-4063-97CB-52B45019E464}" type="sibTrans" cxnId="{0CE3E97A-C6CF-48A0-A01F-98CC9B4FE8CD}">
      <dgm:prSet/>
      <dgm:spPr/>
      <dgm:t>
        <a:bodyPr/>
        <a:lstStyle/>
        <a:p>
          <a:pPr latinLnBrk="1"/>
          <a:endParaRPr lang="ko-KR" altLang="en-US"/>
        </a:p>
      </dgm:t>
    </dgm:pt>
    <dgm:pt modelId="{2D447629-1A09-4018-9EFF-953149BC0472}" type="pres">
      <dgm:prSet presAssocID="{8B480F45-B886-4CD1-82A0-0755AB7E406D}" presName="matrix" presStyleCnt="0">
        <dgm:presLayoutVars>
          <dgm:chMax val="1"/>
          <dgm:dir/>
          <dgm:resizeHandles val="exact"/>
        </dgm:presLayoutVars>
      </dgm:prSet>
      <dgm:spPr/>
    </dgm:pt>
    <dgm:pt modelId="{5354A844-0C9A-4577-B2E7-EDB87EB54192}" type="pres">
      <dgm:prSet presAssocID="{8B480F45-B886-4CD1-82A0-0755AB7E406D}" presName="diamond" presStyleLbl="bgShp" presStyleIdx="0" presStyleCnt="1"/>
      <dgm:spPr/>
    </dgm:pt>
    <dgm:pt modelId="{08CAC317-C1B5-4AC9-B882-90EF385375E4}" type="pres">
      <dgm:prSet presAssocID="{8B480F45-B886-4CD1-82A0-0755AB7E406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90F544B-1460-4211-857F-58E795DDD26D}" type="pres">
      <dgm:prSet presAssocID="{8B480F45-B886-4CD1-82A0-0755AB7E406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47A8A20-C091-423F-8B97-591EE43A3EFC}" type="pres">
      <dgm:prSet presAssocID="{8B480F45-B886-4CD1-82A0-0755AB7E406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066656F-0627-4599-B3A1-5FA359AEE047}" type="pres">
      <dgm:prSet presAssocID="{8B480F45-B886-4CD1-82A0-0755AB7E406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6798A0D-547D-4497-BB8E-22D102503AF3}" srcId="{8B480F45-B886-4CD1-82A0-0755AB7E406D}" destId="{D5BC37F9-73D9-4211-8A2B-EAFB6C6399AD}" srcOrd="3" destOrd="0" parTransId="{43219C06-FF78-4F42-823A-A3994D1ECF86}" sibTransId="{AC8893CE-5362-4B53-849B-D26ADF99637B}"/>
    <dgm:cxn modelId="{2A18D821-2CAD-4C3A-A349-10445A0FB35B}" srcId="{8B480F45-B886-4CD1-82A0-0755AB7E406D}" destId="{35E863E5-5F31-4209-A743-A0B367978F7B}" srcOrd="5" destOrd="0" parTransId="{CEF0623D-4129-4BE0-AC71-DAD79E42A125}" sibTransId="{17BB4E41-1CFC-4154-AD25-3D716628A0E0}"/>
    <dgm:cxn modelId="{8AE02024-D01F-46C9-9561-1585BAA1E894}" srcId="{8B480F45-B886-4CD1-82A0-0755AB7E406D}" destId="{0D2773C5-C3C2-4D8E-BA1D-3D3D74EFB669}" srcOrd="1" destOrd="0" parTransId="{2C924048-4457-4CC4-8487-E8B38E1BFD0C}" sibTransId="{EA184FBE-AAEA-4D41-A8FE-264C37D86DC0}"/>
    <dgm:cxn modelId="{A0DB5726-4B9A-40CB-84D7-CF325488F7F2}" type="presOf" srcId="{761BBB47-1CDA-455E-978A-0759B3AED8F4}" destId="{08CAC317-C1B5-4AC9-B882-90EF385375E4}" srcOrd="0" destOrd="0" presId="urn:microsoft.com/office/officeart/2005/8/layout/matrix3"/>
    <dgm:cxn modelId="{A4C98E5C-DF41-4AB7-932F-EBD402E832FF}" srcId="{8B480F45-B886-4CD1-82A0-0755AB7E406D}" destId="{C9FE1063-1E27-4164-92ED-B4702DA29511}" srcOrd="2" destOrd="0" parTransId="{20FD96C5-6575-4269-9205-EA0B56D29ABE}" sibTransId="{089B0ABD-790F-4048-B930-F92854B7191C}"/>
    <dgm:cxn modelId="{5CD5134F-72D4-461A-8783-02C41C216A0C}" srcId="{8B480F45-B886-4CD1-82A0-0755AB7E406D}" destId="{5266C0F9-DDDA-42DA-BF97-1A538026842A}" srcOrd="7" destOrd="0" parTransId="{7BC6837D-1525-445B-8370-43366DFCA3F1}" sibTransId="{90FC457B-C849-42F2-8F4A-4884CA8CBEC7}"/>
    <dgm:cxn modelId="{0CE3E97A-C6CF-48A0-A01F-98CC9B4FE8CD}" srcId="{8B480F45-B886-4CD1-82A0-0755AB7E406D}" destId="{82501655-5197-4474-AC5B-0BC905E7CEC1}" srcOrd="9" destOrd="0" parTransId="{3AFA3046-2954-4F08-9DD8-58D1A5691F75}" sibTransId="{CFE2981A-CB1F-4063-97CB-52B45019E464}"/>
    <dgm:cxn modelId="{A7544C84-D93A-4C4D-B042-A3E0BE3E38EF}" type="presOf" srcId="{8B480F45-B886-4CD1-82A0-0755AB7E406D}" destId="{2D447629-1A09-4018-9EFF-953149BC0472}" srcOrd="0" destOrd="0" presId="urn:microsoft.com/office/officeart/2005/8/layout/matrix3"/>
    <dgm:cxn modelId="{CE52628A-B607-4123-A9BF-FDA1BD2EF842}" srcId="{8B480F45-B886-4CD1-82A0-0755AB7E406D}" destId="{8F2B9674-5895-4953-ACF6-00D0D2B8413C}" srcOrd="8" destOrd="0" parTransId="{A4FFD226-4300-410E-96AB-FB5481FE22CA}" sibTransId="{391CEEB2-8D7E-42F0-8C43-C292A7663225}"/>
    <dgm:cxn modelId="{C7A6BC94-BC69-46AB-A8D0-6F636F5502D2}" type="presOf" srcId="{0D2773C5-C3C2-4D8E-BA1D-3D3D74EFB669}" destId="{090F544B-1460-4211-857F-58E795DDD26D}" srcOrd="0" destOrd="0" presId="urn:microsoft.com/office/officeart/2005/8/layout/matrix3"/>
    <dgm:cxn modelId="{B5467797-CAF8-42E5-9F17-21940F76BA3F}" type="presOf" srcId="{C9FE1063-1E27-4164-92ED-B4702DA29511}" destId="{147A8A20-C091-423F-8B97-591EE43A3EFC}" srcOrd="0" destOrd="0" presId="urn:microsoft.com/office/officeart/2005/8/layout/matrix3"/>
    <dgm:cxn modelId="{AF17C9AB-CB80-42C7-BEE8-4BDF87F599A9}" type="presOf" srcId="{D5BC37F9-73D9-4211-8A2B-EAFB6C6399AD}" destId="{C066656F-0627-4599-B3A1-5FA359AEE047}" srcOrd="0" destOrd="0" presId="urn:microsoft.com/office/officeart/2005/8/layout/matrix3"/>
    <dgm:cxn modelId="{1D7F72D5-14E3-4A85-8E86-FF535C7D51F5}" srcId="{8B480F45-B886-4CD1-82A0-0755AB7E406D}" destId="{A419F00D-6220-4478-B871-C7CA7588AB5E}" srcOrd="4" destOrd="0" parTransId="{0C824DFE-94BB-445C-B50A-487D5A9051C7}" sibTransId="{EFAE7A1D-1EFB-412A-958A-6310D7BADA48}"/>
    <dgm:cxn modelId="{B34E67F0-F5FC-4CF3-AE5C-72D495E96511}" srcId="{8B480F45-B886-4CD1-82A0-0755AB7E406D}" destId="{761BBB47-1CDA-455E-978A-0759B3AED8F4}" srcOrd="0" destOrd="0" parTransId="{3EA7FEA0-FE51-4AA1-820C-5387048A19F7}" sibTransId="{CC94E290-C94D-4A0C-AEE4-3B4B6B3B9309}"/>
    <dgm:cxn modelId="{0D30B4FD-8BC3-4083-AC53-F2ECE7E3FFFA}" srcId="{8B480F45-B886-4CD1-82A0-0755AB7E406D}" destId="{5CEA6220-1370-4A59-B311-F4A58456792B}" srcOrd="6" destOrd="0" parTransId="{6C906D8D-B1B1-4F80-AF8D-85803FFFCC3F}" sibTransId="{C1BE1C3F-A717-4236-BC85-3FD6D85792C5}"/>
    <dgm:cxn modelId="{1E3AD385-367A-4F58-B4D6-37B68C819A88}" type="presParOf" srcId="{2D447629-1A09-4018-9EFF-953149BC0472}" destId="{5354A844-0C9A-4577-B2E7-EDB87EB54192}" srcOrd="0" destOrd="0" presId="urn:microsoft.com/office/officeart/2005/8/layout/matrix3"/>
    <dgm:cxn modelId="{DCAD12B4-63D4-4D93-96C0-D6F6FA63F423}" type="presParOf" srcId="{2D447629-1A09-4018-9EFF-953149BC0472}" destId="{08CAC317-C1B5-4AC9-B882-90EF385375E4}" srcOrd="1" destOrd="0" presId="urn:microsoft.com/office/officeart/2005/8/layout/matrix3"/>
    <dgm:cxn modelId="{E5E20730-E686-4514-8ABD-8CDE32340F84}" type="presParOf" srcId="{2D447629-1A09-4018-9EFF-953149BC0472}" destId="{090F544B-1460-4211-857F-58E795DDD26D}" srcOrd="2" destOrd="0" presId="urn:microsoft.com/office/officeart/2005/8/layout/matrix3"/>
    <dgm:cxn modelId="{2E04E474-A405-4FE8-9A7B-8DF9AAE96730}" type="presParOf" srcId="{2D447629-1A09-4018-9EFF-953149BC0472}" destId="{147A8A20-C091-423F-8B97-591EE43A3EFC}" srcOrd="3" destOrd="0" presId="urn:microsoft.com/office/officeart/2005/8/layout/matrix3"/>
    <dgm:cxn modelId="{19284B6D-DFFB-4EB9-883F-C2BD2576AC25}" type="presParOf" srcId="{2D447629-1A09-4018-9EFF-953149BC0472}" destId="{C066656F-0627-4599-B3A1-5FA359AEE04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480F45-B886-4CD1-82A0-0755AB7E406D}" type="doc">
      <dgm:prSet loTypeId="urn:microsoft.com/office/officeart/2005/8/layout/matrix3" loCatId="matrix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61BBB47-1CDA-455E-978A-0759B3AED8F4}">
      <dgm:prSet phldrT="[텍스트]"/>
      <dgm:spPr/>
      <dgm:t>
        <a:bodyPr/>
        <a:lstStyle/>
        <a:p>
          <a:pPr latinLnBrk="1"/>
          <a:r>
            <a:rPr lang="en-US" altLang="ko-KR" dirty="0"/>
            <a:t>0</a:t>
          </a:r>
          <a:endParaRPr lang="ko-KR" altLang="en-US" dirty="0"/>
        </a:p>
      </dgm:t>
    </dgm:pt>
    <dgm:pt modelId="{3EA7FEA0-FE51-4AA1-820C-5387048A19F7}" type="parTrans" cxnId="{B34E67F0-F5FC-4CF3-AE5C-72D495E96511}">
      <dgm:prSet/>
      <dgm:spPr/>
      <dgm:t>
        <a:bodyPr/>
        <a:lstStyle/>
        <a:p>
          <a:pPr latinLnBrk="1"/>
          <a:endParaRPr lang="ko-KR" altLang="en-US"/>
        </a:p>
      </dgm:t>
    </dgm:pt>
    <dgm:pt modelId="{CC94E290-C94D-4A0C-AEE4-3B4B6B3B9309}" type="sibTrans" cxnId="{B34E67F0-F5FC-4CF3-AE5C-72D495E96511}">
      <dgm:prSet/>
      <dgm:spPr/>
      <dgm:t>
        <a:bodyPr/>
        <a:lstStyle/>
        <a:p>
          <a:pPr latinLnBrk="1"/>
          <a:endParaRPr lang="ko-KR" altLang="en-US"/>
        </a:p>
      </dgm:t>
    </dgm:pt>
    <dgm:pt modelId="{0D2773C5-C3C2-4D8E-BA1D-3D3D74EFB669}">
      <dgm:prSet phldrT="[텍스트]"/>
      <dgm:spPr/>
      <dgm:t>
        <a:bodyPr/>
        <a:lstStyle/>
        <a:p>
          <a:pPr latinLnBrk="1"/>
          <a:r>
            <a:rPr lang="en-US" altLang="ko-KR" b="1" dirty="0"/>
            <a:t>0</a:t>
          </a:r>
          <a:endParaRPr lang="ko-KR" altLang="en-US" b="1" dirty="0"/>
        </a:p>
      </dgm:t>
    </dgm:pt>
    <dgm:pt modelId="{2C924048-4457-4CC4-8487-E8B38E1BFD0C}" type="parTrans" cxnId="{8AE02024-D01F-46C9-9561-1585BAA1E894}">
      <dgm:prSet/>
      <dgm:spPr/>
      <dgm:t>
        <a:bodyPr/>
        <a:lstStyle/>
        <a:p>
          <a:pPr latinLnBrk="1"/>
          <a:endParaRPr lang="ko-KR" altLang="en-US"/>
        </a:p>
      </dgm:t>
    </dgm:pt>
    <dgm:pt modelId="{EA184FBE-AAEA-4D41-A8FE-264C37D86DC0}" type="sibTrans" cxnId="{8AE02024-D01F-46C9-9561-1585BAA1E894}">
      <dgm:prSet/>
      <dgm:spPr/>
      <dgm:t>
        <a:bodyPr/>
        <a:lstStyle/>
        <a:p>
          <a:pPr latinLnBrk="1"/>
          <a:endParaRPr lang="ko-KR" altLang="en-US"/>
        </a:p>
      </dgm:t>
    </dgm:pt>
    <dgm:pt modelId="{C9FE1063-1E27-4164-92ED-B4702DA29511}">
      <dgm:prSet phldrT="[텍스트]"/>
      <dgm:spPr/>
      <dgm:t>
        <a:bodyPr/>
        <a:lstStyle/>
        <a:p>
          <a:pPr latinLnBrk="1"/>
          <a:r>
            <a:rPr lang="en-US" altLang="ko-KR" dirty="0"/>
            <a:t>2</a:t>
          </a:r>
          <a:endParaRPr lang="ko-KR" altLang="en-US" dirty="0"/>
        </a:p>
      </dgm:t>
    </dgm:pt>
    <dgm:pt modelId="{20FD96C5-6575-4269-9205-EA0B56D29ABE}" type="parTrans" cxnId="{A4C98E5C-DF41-4AB7-932F-EBD402E832FF}">
      <dgm:prSet/>
      <dgm:spPr/>
      <dgm:t>
        <a:bodyPr/>
        <a:lstStyle/>
        <a:p>
          <a:pPr latinLnBrk="1"/>
          <a:endParaRPr lang="ko-KR" altLang="en-US"/>
        </a:p>
      </dgm:t>
    </dgm:pt>
    <dgm:pt modelId="{089B0ABD-790F-4048-B930-F92854B7191C}" type="sibTrans" cxnId="{A4C98E5C-DF41-4AB7-932F-EBD402E832FF}">
      <dgm:prSet/>
      <dgm:spPr/>
      <dgm:t>
        <a:bodyPr/>
        <a:lstStyle/>
        <a:p>
          <a:pPr latinLnBrk="1"/>
          <a:endParaRPr lang="ko-KR" altLang="en-US"/>
        </a:p>
      </dgm:t>
    </dgm:pt>
    <dgm:pt modelId="{D5BC37F9-73D9-4211-8A2B-EAFB6C6399AD}">
      <dgm:prSet phldrT="[텍스트]"/>
      <dgm:spPr/>
      <dgm:t>
        <a:bodyPr/>
        <a:lstStyle/>
        <a:p>
          <a:pPr latinLnBrk="1"/>
          <a:r>
            <a:rPr lang="en-US" altLang="ko-KR" dirty="0"/>
            <a:t>3</a:t>
          </a:r>
          <a:endParaRPr lang="ko-KR" altLang="en-US" dirty="0"/>
        </a:p>
      </dgm:t>
    </dgm:pt>
    <dgm:pt modelId="{43219C06-FF78-4F42-823A-A3994D1ECF86}" type="parTrans" cxnId="{D6798A0D-547D-4497-BB8E-22D102503AF3}">
      <dgm:prSet/>
      <dgm:spPr/>
      <dgm:t>
        <a:bodyPr/>
        <a:lstStyle/>
        <a:p>
          <a:pPr latinLnBrk="1"/>
          <a:endParaRPr lang="ko-KR" altLang="en-US"/>
        </a:p>
      </dgm:t>
    </dgm:pt>
    <dgm:pt modelId="{AC8893CE-5362-4B53-849B-D26ADF99637B}" type="sibTrans" cxnId="{D6798A0D-547D-4497-BB8E-22D102503AF3}">
      <dgm:prSet/>
      <dgm:spPr/>
      <dgm:t>
        <a:bodyPr/>
        <a:lstStyle/>
        <a:p>
          <a:pPr latinLnBrk="1"/>
          <a:endParaRPr lang="ko-KR" altLang="en-US"/>
        </a:p>
      </dgm:t>
    </dgm:pt>
    <dgm:pt modelId="{A419F00D-6220-4478-B871-C7CA7588AB5E}">
      <dgm:prSet phldrT="[텍스트]"/>
      <dgm:spPr/>
      <dgm:t>
        <a:bodyPr/>
        <a:lstStyle/>
        <a:p>
          <a:pPr latinLnBrk="1"/>
          <a:endParaRPr lang="ko-KR" altLang="en-US"/>
        </a:p>
      </dgm:t>
    </dgm:pt>
    <dgm:pt modelId="{0C824DFE-94BB-445C-B50A-487D5A9051C7}" type="parTrans" cxnId="{1D7F72D5-14E3-4A85-8E86-FF535C7D51F5}">
      <dgm:prSet/>
      <dgm:spPr/>
      <dgm:t>
        <a:bodyPr/>
        <a:lstStyle/>
        <a:p>
          <a:pPr latinLnBrk="1"/>
          <a:endParaRPr lang="ko-KR" altLang="en-US"/>
        </a:p>
      </dgm:t>
    </dgm:pt>
    <dgm:pt modelId="{EFAE7A1D-1EFB-412A-958A-6310D7BADA48}" type="sibTrans" cxnId="{1D7F72D5-14E3-4A85-8E86-FF535C7D51F5}">
      <dgm:prSet/>
      <dgm:spPr/>
      <dgm:t>
        <a:bodyPr/>
        <a:lstStyle/>
        <a:p>
          <a:pPr latinLnBrk="1"/>
          <a:endParaRPr lang="ko-KR" altLang="en-US"/>
        </a:p>
      </dgm:t>
    </dgm:pt>
    <dgm:pt modelId="{35E863E5-5F31-4209-A743-A0B367978F7B}">
      <dgm:prSet phldrT="[텍스트]"/>
      <dgm:spPr/>
      <dgm:t>
        <a:bodyPr/>
        <a:lstStyle/>
        <a:p>
          <a:pPr latinLnBrk="1"/>
          <a:endParaRPr lang="ko-KR" altLang="en-US"/>
        </a:p>
      </dgm:t>
    </dgm:pt>
    <dgm:pt modelId="{CEF0623D-4129-4BE0-AC71-DAD79E42A125}" type="parTrans" cxnId="{2A18D821-2CAD-4C3A-A349-10445A0FB35B}">
      <dgm:prSet/>
      <dgm:spPr/>
      <dgm:t>
        <a:bodyPr/>
        <a:lstStyle/>
        <a:p>
          <a:pPr latinLnBrk="1"/>
          <a:endParaRPr lang="ko-KR" altLang="en-US"/>
        </a:p>
      </dgm:t>
    </dgm:pt>
    <dgm:pt modelId="{17BB4E41-1CFC-4154-AD25-3D716628A0E0}" type="sibTrans" cxnId="{2A18D821-2CAD-4C3A-A349-10445A0FB35B}">
      <dgm:prSet/>
      <dgm:spPr/>
      <dgm:t>
        <a:bodyPr/>
        <a:lstStyle/>
        <a:p>
          <a:pPr latinLnBrk="1"/>
          <a:endParaRPr lang="ko-KR" altLang="en-US"/>
        </a:p>
      </dgm:t>
    </dgm:pt>
    <dgm:pt modelId="{5CEA6220-1370-4A59-B311-F4A58456792B}">
      <dgm:prSet phldrT="[텍스트]"/>
      <dgm:spPr/>
      <dgm:t>
        <a:bodyPr/>
        <a:lstStyle/>
        <a:p>
          <a:pPr latinLnBrk="1"/>
          <a:endParaRPr lang="ko-KR" altLang="en-US"/>
        </a:p>
      </dgm:t>
    </dgm:pt>
    <dgm:pt modelId="{6C906D8D-B1B1-4F80-AF8D-85803FFFCC3F}" type="parTrans" cxnId="{0D30B4FD-8BC3-4083-AC53-F2ECE7E3FFFA}">
      <dgm:prSet/>
      <dgm:spPr/>
      <dgm:t>
        <a:bodyPr/>
        <a:lstStyle/>
        <a:p>
          <a:pPr latinLnBrk="1"/>
          <a:endParaRPr lang="ko-KR" altLang="en-US"/>
        </a:p>
      </dgm:t>
    </dgm:pt>
    <dgm:pt modelId="{C1BE1C3F-A717-4236-BC85-3FD6D85792C5}" type="sibTrans" cxnId="{0D30B4FD-8BC3-4083-AC53-F2ECE7E3FFFA}">
      <dgm:prSet/>
      <dgm:spPr/>
      <dgm:t>
        <a:bodyPr/>
        <a:lstStyle/>
        <a:p>
          <a:pPr latinLnBrk="1"/>
          <a:endParaRPr lang="ko-KR" altLang="en-US"/>
        </a:p>
      </dgm:t>
    </dgm:pt>
    <dgm:pt modelId="{5266C0F9-DDDA-42DA-BF97-1A538026842A}">
      <dgm:prSet phldrT="[텍스트]"/>
      <dgm:spPr/>
      <dgm:t>
        <a:bodyPr/>
        <a:lstStyle/>
        <a:p>
          <a:pPr latinLnBrk="1"/>
          <a:endParaRPr lang="ko-KR" altLang="en-US"/>
        </a:p>
      </dgm:t>
    </dgm:pt>
    <dgm:pt modelId="{7BC6837D-1525-445B-8370-43366DFCA3F1}" type="parTrans" cxnId="{5CD5134F-72D4-461A-8783-02C41C216A0C}">
      <dgm:prSet/>
      <dgm:spPr/>
      <dgm:t>
        <a:bodyPr/>
        <a:lstStyle/>
        <a:p>
          <a:pPr latinLnBrk="1"/>
          <a:endParaRPr lang="ko-KR" altLang="en-US"/>
        </a:p>
      </dgm:t>
    </dgm:pt>
    <dgm:pt modelId="{90FC457B-C849-42F2-8F4A-4884CA8CBEC7}" type="sibTrans" cxnId="{5CD5134F-72D4-461A-8783-02C41C216A0C}">
      <dgm:prSet/>
      <dgm:spPr/>
      <dgm:t>
        <a:bodyPr/>
        <a:lstStyle/>
        <a:p>
          <a:pPr latinLnBrk="1"/>
          <a:endParaRPr lang="ko-KR" altLang="en-US"/>
        </a:p>
      </dgm:t>
    </dgm:pt>
    <dgm:pt modelId="{8F2B9674-5895-4953-ACF6-00D0D2B8413C}">
      <dgm:prSet phldrT="[텍스트]"/>
      <dgm:spPr/>
      <dgm:t>
        <a:bodyPr/>
        <a:lstStyle/>
        <a:p>
          <a:pPr latinLnBrk="1"/>
          <a:endParaRPr lang="ko-KR" altLang="en-US"/>
        </a:p>
      </dgm:t>
    </dgm:pt>
    <dgm:pt modelId="{A4FFD226-4300-410E-96AB-FB5481FE22CA}" type="parTrans" cxnId="{CE52628A-B607-4123-A9BF-FDA1BD2EF842}">
      <dgm:prSet/>
      <dgm:spPr/>
      <dgm:t>
        <a:bodyPr/>
        <a:lstStyle/>
        <a:p>
          <a:pPr latinLnBrk="1"/>
          <a:endParaRPr lang="ko-KR" altLang="en-US"/>
        </a:p>
      </dgm:t>
    </dgm:pt>
    <dgm:pt modelId="{391CEEB2-8D7E-42F0-8C43-C292A7663225}" type="sibTrans" cxnId="{CE52628A-B607-4123-A9BF-FDA1BD2EF842}">
      <dgm:prSet/>
      <dgm:spPr/>
      <dgm:t>
        <a:bodyPr/>
        <a:lstStyle/>
        <a:p>
          <a:pPr latinLnBrk="1"/>
          <a:endParaRPr lang="ko-KR" altLang="en-US"/>
        </a:p>
      </dgm:t>
    </dgm:pt>
    <dgm:pt modelId="{82501655-5197-4474-AC5B-0BC905E7CEC1}">
      <dgm:prSet phldrT="[텍스트]"/>
      <dgm:spPr/>
      <dgm:t>
        <a:bodyPr/>
        <a:lstStyle/>
        <a:p>
          <a:pPr latinLnBrk="1"/>
          <a:endParaRPr lang="ko-KR" altLang="en-US"/>
        </a:p>
      </dgm:t>
    </dgm:pt>
    <dgm:pt modelId="{3AFA3046-2954-4F08-9DD8-58D1A5691F75}" type="parTrans" cxnId="{0CE3E97A-C6CF-48A0-A01F-98CC9B4FE8CD}">
      <dgm:prSet/>
      <dgm:spPr/>
      <dgm:t>
        <a:bodyPr/>
        <a:lstStyle/>
        <a:p>
          <a:pPr latinLnBrk="1"/>
          <a:endParaRPr lang="ko-KR" altLang="en-US"/>
        </a:p>
      </dgm:t>
    </dgm:pt>
    <dgm:pt modelId="{CFE2981A-CB1F-4063-97CB-52B45019E464}" type="sibTrans" cxnId="{0CE3E97A-C6CF-48A0-A01F-98CC9B4FE8CD}">
      <dgm:prSet/>
      <dgm:spPr/>
      <dgm:t>
        <a:bodyPr/>
        <a:lstStyle/>
        <a:p>
          <a:pPr latinLnBrk="1"/>
          <a:endParaRPr lang="ko-KR" altLang="en-US"/>
        </a:p>
      </dgm:t>
    </dgm:pt>
    <dgm:pt modelId="{2D447629-1A09-4018-9EFF-953149BC0472}" type="pres">
      <dgm:prSet presAssocID="{8B480F45-B886-4CD1-82A0-0755AB7E406D}" presName="matrix" presStyleCnt="0">
        <dgm:presLayoutVars>
          <dgm:chMax val="1"/>
          <dgm:dir/>
          <dgm:resizeHandles val="exact"/>
        </dgm:presLayoutVars>
      </dgm:prSet>
      <dgm:spPr/>
    </dgm:pt>
    <dgm:pt modelId="{5354A844-0C9A-4577-B2E7-EDB87EB54192}" type="pres">
      <dgm:prSet presAssocID="{8B480F45-B886-4CD1-82A0-0755AB7E406D}" presName="diamond" presStyleLbl="bgShp" presStyleIdx="0" presStyleCnt="1"/>
      <dgm:spPr/>
    </dgm:pt>
    <dgm:pt modelId="{08CAC317-C1B5-4AC9-B882-90EF385375E4}" type="pres">
      <dgm:prSet presAssocID="{8B480F45-B886-4CD1-82A0-0755AB7E406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90F544B-1460-4211-857F-58E795DDD26D}" type="pres">
      <dgm:prSet presAssocID="{8B480F45-B886-4CD1-82A0-0755AB7E406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47A8A20-C091-423F-8B97-591EE43A3EFC}" type="pres">
      <dgm:prSet presAssocID="{8B480F45-B886-4CD1-82A0-0755AB7E406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066656F-0627-4599-B3A1-5FA359AEE047}" type="pres">
      <dgm:prSet presAssocID="{8B480F45-B886-4CD1-82A0-0755AB7E406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6798A0D-547D-4497-BB8E-22D102503AF3}" srcId="{8B480F45-B886-4CD1-82A0-0755AB7E406D}" destId="{D5BC37F9-73D9-4211-8A2B-EAFB6C6399AD}" srcOrd="3" destOrd="0" parTransId="{43219C06-FF78-4F42-823A-A3994D1ECF86}" sibTransId="{AC8893CE-5362-4B53-849B-D26ADF99637B}"/>
    <dgm:cxn modelId="{2A18D821-2CAD-4C3A-A349-10445A0FB35B}" srcId="{8B480F45-B886-4CD1-82A0-0755AB7E406D}" destId="{35E863E5-5F31-4209-A743-A0B367978F7B}" srcOrd="5" destOrd="0" parTransId="{CEF0623D-4129-4BE0-AC71-DAD79E42A125}" sibTransId="{17BB4E41-1CFC-4154-AD25-3D716628A0E0}"/>
    <dgm:cxn modelId="{8AE02024-D01F-46C9-9561-1585BAA1E894}" srcId="{8B480F45-B886-4CD1-82A0-0755AB7E406D}" destId="{0D2773C5-C3C2-4D8E-BA1D-3D3D74EFB669}" srcOrd="1" destOrd="0" parTransId="{2C924048-4457-4CC4-8487-E8B38E1BFD0C}" sibTransId="{EA184FBE-AAEA-4D41-A8FE-264C37D86DC0}"/>
    <dgm:cxn modelId="{A4C98E5C-DF41-4AB7-932F-EBD402E832FF}" srcId="{8B480F45-B886-4CD1-82A0-0755AB7E406D}" destId="{C9FE1063-1E27-4164-92ED-B4702DA29511}" srcOrd="2" destOrd="0" parTransId="{20FD96C5-6575-4269-9205-EA0B56D29ABE}" sibTransId="{089B0ABD-790F-4048-B930-F92854B7191C}"/>
    <dgm:cxn modelId="{5CD5134F-72D4-461A-8783-02C41C216A0C}" srcId="{8B480F45-B886-4CD1-82A0-0755AB7E406D}" destId="{5266C0F9-DDDA-42DA-BF97-1A538026842A}" srcOrd="7" destOrd="0" parTransId="{7BC6837D-1525-445B-8370-43366DFCA3F1}" sibTransId="{90FC457B-C849-42F2-8F4A-4884CA8CBEC7}"/>
    <dgm:cxn modelId="{B254755A-9673-4CDA-89C1-ECEFA80959B9}" type="presOf" srcId="{8B480F45-B886-4CD1-82A0-0755AB7E406D}" destId="{2D447629-1A09-4018-9EFF-953149BC0472}" srcOrd="0" destOrd="0" presId="urn:microsoft.com/office/officeart/2005/8/layout/matrix3"/>
    <dgm:cxn modelId="{2764D27A-9B47-4CB8-9751-A1517C9BE148}" type="presOf" srcId="{D5BC37F9-73D9-4211-8A2B-EAFB6C6399AD}" destId="{C066656F-0627-4599-B3A1-5FA359AEE047}" srcOrd="0" destOrd="0" presId="urn:microsoft.com/office/officeart/2005/8/layout/matrix3"/>
    <dgm:cxn modelId="{0CE3E97A-C6CF-48A0-A01F-98CC9B4FE8CD}" srcId="{8B480F45-B886-4CD1-82A0-0755AB7E406D}" destId="{82501655-5197-4474-AC5B-0BC905E7CEC1}" srcOrd="9" destOrd="0" parTransId="{3AFA3046-2954-4F08-9DD8-58D1A5691F75}" sibTransId="{CFE2981A-CB1F-4063-97CB-52B45019E464}"/>
    <dgm:cxn modelId="{CE52628A-B607-4123-A9BF-FDA1BD2EF842}" srcId="{8B480F45-B886-4CD1-82A0-0755AB7E406D}" destId="{8F2B9674-5895-4953-ACF6-00D0D2B8413C}" srcOrd="8" destOrd="0" parTransId="{A4FFD226-4300-410E-96AB-FB5481FE22CA}" sibTransId="{391CEEB2-8D7E-42F0-8C43-C292A7663225}"/>
    <dgm:cxn modelId="{63A80CBA-5B4C-4E07-ADC8-1D71102B25E7}" type="presOf" srcId="{C9FE1063-1E27-4164-92ED-B4702DA29511}" destId="{147A8A20-C091-423F-8B97-591EE43A3EFC}" srcOrd="0" destOrd="0" presId="urn:microsoft.com/office/officeart/2005/8/layout/matrix3"/>
    <dgm:cxn modelId="{52627CD1-532A-4911-803D-B08297B5BCA9}" type="presOf" srcId="{0D2773C5-C3C2-4D8E-BA1D-3D3D74EFB669}" destId="{090F544B-1460-4211-857F-58E795DDD26D}" srcOrd="0" destOrd="0" presId="urn:microsoft.com/office/officeart/2005/8/layout/matrix3"/>
    <dgm:cxn modelId="{1D7F72D5-14E3-4A85-8E86-FF535C7D51F5}" srcId="{8B480F45-B886-4CD1-82A0-0755AB7E406D}" destId="{A419F00D-6220-4478-B871-C7CA7588AB5E}" srcOrd="4" destOrd="0" parTransId="{0C824DFE-94BB-445C-B50A-487D5A9051C7}" sibTransId="{EFAE7A1D-1EFB-412A-958A-6310D7BADA48}"/>
    <dgm:cxn modelId="{53CB68E4-4869-4B0E-A303-9CB75EEFCB55}" type="presOf" srcId="{761BBB47-1CDA-455E-978A-0759B3AED8F4}" destId="{08CAC317-C1B5-4AC9-B882-90EF385375E4}" srcOrd="0" destOrd="0" presId="urn:microsoft.com/office/officeart/2005/8/layout/matrix3"/>
    <dgm:cxn modelId="{B34E67F0-F5FC-4CF3-AE5C-72D495E96511}" srcId="{8B480F45-B886-4CD1-82A0-0755AB7E406D}" destId="{761BBB47-1CDA-455E-978A-0759B3AED8F4}" srcOrd="0" destOrd="0" parTransId="{3EA7FEA0-FE51-4AA1-820C-5387048A19F7}" sibTransId="{CC94E290-C94D-4A0C-AEE4-3B4B6B3B9309}"/>
    <dgm:cxn modelId="{0D30B4FD-8BC3-4083-AC53-F2ECE7E3FFFA}" srcId="{8B480F45-B886-4CD1-82A0-0755AB7E406D}" destId="{5CEA6220-1370-4A59-B311-F4A58456792B}" srcOrd="6" destOrd="0" parTransId="{6C906D8D-B1B1-4F80-AF8D-85803FFFCC3F}" sibTransId="{C1BE1C3F-A717-4236-BC85-3FD6D85792C5}"/>
    <dgm:cxn modelId="{56F71B2E-7EA8-4031-BF69-5FFB44E1456C}" type="presParOf" srcId="{2D447629-1A09-4018-9EFF-953149BC0472}" destId="{5354A844-0C9A-4577-B2E7-EDB87EB54192}" srcOrd="0" destOrd="0" presId="urn:microsoft.com/office/officeart/2005/8/layout/matrix3"/>
    <dgm:cxn modelId="{B8058D7A-1EF5-4089-B78F-18EA7819EBA6}" type="presParOf" srcId="{2D447629-1A09-4018-9EFF-953149BC0472}" destId="{08CAC317-C1B5-4AC9-B882-90EF385375E4}" srcOrd="1" destOrd="0" presId="urn:microsoft.com/office/officeart/2005/8/layout/matrix3"/>
    <dgm:cxn modelId="{B893AC09-6653-4F8A-AE58-719D5675B7B7}" type="presParOf" srcId="{2D447629-1A09-4018-9EFF-953149BC0472}" destId="{090F544B-1460-4211-857F-58E795DDD26D}" srcOrd="2" destOrd="0" presId="urn:microsoft.com/office/officeart/2005/8/layout/matrix3"/>
    <dgm:cxn modelId="{6E59AFE6-E9A9-4795-9CC4-48D7B764FD3C}" type="presParOf" srcId="{2D447629-1A09-4018-9EFF-953149BC0472}" destId="{147A8A20-C091-423F-8B97-591EE43A3EFC}" srcOrd="3" destOrd="0" presId="urn:microsoft.com/office/officeart/2005/8/layout/matrix3"/>
    <dgm:cxn modelId="{D4B104D1-B42A-4741-AC5D-312C36670017}" type="presParOf" srcId="{2D447629-1A09-4018-9EFF-953149BC0472}" destId="{C066656F-0627-4599-B3A1-5FA359AEE04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AF129C-147A-43AE-9E3F-8AEAD8D05E32}" type="doc">
      <dgm:prSet loTypeId="urn:microsoft.com/office/officeart/2005/8/layout/matrix3" loCatId="matrix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C6A3DEC-F443-42A3-A2F4-4B4750B23218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A6DF83C7-B4B6-47C7-95E1-18236446F3DD}" type="parTrans" cxnId="{948B1AA7-3F8F-40C3-A0FA-EAAE2F0C688D}">
      <dgm:prSet/>
      <dgm:spPr/>
      <dgm:t>
        <a:bodyPr/>
        <a:lstStyle/>
        <a:p>
          <a:pPr latinLnBrk="1"/>
          <a:endParaRPr lang="ko-KR" altLang="en-US"/>
        </a:p>
      </dgm:t>
    </dgm:pt>
    <dgm:pt modelId="{68B0F441-5199-4E95-B4C7-40E2BACB9294}" type="sibTrans" cxnId="{948B1AA7-3F8F-40C3-A0FA-EAAE2F0C688D}">
      <dgm:prSet/>
      <dgm:spPr/>
      <dgm:t>
        <a:bodyPr/>
        <a:lstStyle/>
        <a:p>
          <a:pPr latinLnBrk="1"/>
          <a:endParaRPr lang="ko-KR" altLang="en-US"/>
        </a:p>
      </dgm:t>
    </dgm:pt>
    <dgm:pt modelId="{6140D27A-ED9F-4C76-A5F8-471CB40F05BA}">
      <dgm:prSet phldrT="[텍스트]"/>
      <dgm:spPr/>
      <dgm:t>
        <a:bodyPr/>
        <a:lstStyle/>
        <a:p>
          <a:pPr latinLnBrk="1"/>
          <a:r>
            <a:rPr lang="en-US" altLang="ko-KR" dirty="0"/>
            <a:t>5</a:t>
          </a:r>
          <a:endParaRPr lang="ko-KR" altLang="en-US" dirty="0"/>
        </a:p>
      </dgm:t>
    </dgm:pt>
    <dgm:pt modelId="{030A2BEF-23EB-421D-876F-676F1148A7D4}" type="parTrans" cxnId="{8F307B9C-BA44-4713-9FEC-3C8DEC803B84}">
      <dgm:prSet/>
      <dgm:spPr/>
      <dgm:t>
        <a:bodyPr/>
        <a:lstStyle/>
        <a:p>
          <a:pPr latinLnBrk="1"/>
          <a:endParaRPr lang="ko-KR" altLang="en-US"/>
        </a:p>
      </dgm:t>
    </dgm:pt>
    <dgm:pt modelId="{3C173B7F-4B26-483C-A809-0E6085AC972D}" type="sibTrans" cxnId="{8F307B9C-BA44-4713-9FEC-3C8DEC803B84}">
      <dgm:prSet/>
      <dgm:spPr/>
      <dgm:t>
        <a:bodyPr/>
        <a:lstStyle/>
        <a:p>
          <a:pPr latinLnBrk="1"/>
          <a:endParaRPr lang="ko-KR" altLang="en-US"/>
        </a:p>
      </dgm:t>
    </dgm:pt>
    <dgm:pt modelId="{AA0DDD05-1CF8-41FA-9E22-3730331A4E20}">
      <dgm:prSet phldrT="[텍스트]"/>
      <dgm:spPr/>
      <dgm:t>
        <a:bodyPr/>
        <a:lstStyle/>
        <a:p>
          <a:pPr latinLnBrk="1"/>
          <a:r>
            <a:rPr lang="en-US" altLang="ko-KR" dirty="0"/>
            <a:t>6</a:t>
          </a:r>
          <a:endParaRPr lang="ko-KR" altLang="en-US" dirty="0"/>
        </a:p>
      </dgm:t>
    </dgm:pt>
    <dgm:pt modelId="{6B7400B9-B774-4831-AB60-6C881E2839E0}" type="parTrans" cxnId="{92E9A423-7477-455F-BE36-2EC2C91DE40C}">
      <dgm:prSet/>
      <dgm:spPr/>
      <dgm:t>
        <a:bodyPr/>
        <a:lstStyle/>
        <a:p>
          <a:pPr latinLnBrk="1"/>
          <a:endParaRPr lang="ko-KR" altLang="en-US"/>
        </a:p>
      </dgm:t>
    </dgm:pt>
    <dgm:pt modelId="{785EB683-0783-481D-912D-EFD3F591C6AF}" type="sibTrans" cxnId="{92E9A423-7477-455F-BE36-2EC2C91DE40C}">
      <dgm:prSet/>
      <dgm:spPr/>
      <dgm:t>
        <a:bodyPr/>
        <a:lstStyle/>
        <a:p>
          <a:pPr latinLnBrk="1"/>
          <a:endParaRPr lang="ko-KR" altLang="en-US"/>
        </a:p>
      </dgm:t>
    </dgm:pt>
    <dgm:pt modelId="{CA2D2AA1-5749-41F3-B11B-5623CA1A1189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AE07B3C6-64A3-46EA-83F4-371E878BDF22}" type="parTrans" cxnId="{8FBAC074-8D82-4175-BAB0-48049F42DF7C}">
      <dgm:prSet/>
      <dgm:spPr/>
      <dgm:t>
        <a:bodyPr/>
        <a:lstStyle/>
        <a:p>
          <a:pPr latinLnBrk="1"/>
          <a:endParaRPr lang="ko-KR" altLang="en-US"/>
        </a:p>
      </dgm:t>
    </dgm:pt>
    <dgm:pt modelId="{03C9832F-5FE0-475E-BF31-F70A509AFE4C}" type="sibTrans" cxnId="{8FBAC074-8D82-4175-BAB0-48049F42DF7C}">
      <dgm:prSet/>
      <dgm:spPr/>
      <dgm:t>
        <a:bodyPr/>
        <a:lstStyle/>
        <a:p>
          <a:pPr latinLnBrk="1"/>
          <a:endParaRPr lang="ko-KR" altLang="en-US"/>
        </a:p>
      </dgm:t>
    </dgm:pt>
    <dgm:pt modelId="{D5EE1BAB-BB75-4952-A153-A9640A114447}" type="pres">
      <dgm:prSet presAssocID="{C8AF129C-147A-43AE-9E3F-8AEAD8D05E32}" presName="matrix" presStyleCnt="0">
        <dgm:presLayoutVars>
          <dgm:chMax val="1"/>
          <dgm:dir/>
          <dgm:resizeHandles val="exact"/>
        </dgm:presLayoutVars>
      </dgm:prSet>
      <dgm:spPr/>
    </dgm:pt>
    <dgm:pt modelId="{661BC4E3-4772-4E7E-ADAE-EE757A546F09}" type="pres">
      <dgm:prSet presAssocID="{C8AF129C-147A-43AE-9E3F-8AEAD8D05E32}" presName="diamond" presStyleLbl="bgShp" presStyleIdx="0" presStyleCnt="1"/>
      <dgm:spPr/>
    </dgm:pt>
    <dgm:pt modelId="{B4FB23B8-F5A4-42B6-8A1B-6C36690BE958}" type="pres">
      <dgm:prSet presAssocID="{C8AF129C-147A-43AE-9E3F-8AEAD8D05E3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035222F-0E43-46E7-84CE-C566F21891A2}" type="pres">
      <dgm:prSet presAssocID="{C8AF129C-147A-43AE-9E3F-8AEAD8D05E3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D871694-8EFC-4DC3-AAE9-E47EC0298D5A}" type="pres">
      <dgm:prSet presAssocID="{C8AF129C-147A-43AE-9E3F-8AEAD8D05E3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AB65512-7AA3-43F5-AE93-A699E95151FE}" type="pres">
      <dgm:prSet presAssocID="{C8AF129C-147A-43AE-9E3F-8AEAD8D05E3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2E9A423-7477-455F-BE36-2EC2C91DE40C}" srcId="{C8AF129C-147A-43AE-9E3F-8AEAD8D05E32}" destId="{AA0DDD05-1CF8-41FA-9E22-3730331A4E20}" srcOrd="3" destOrd="0" parTransId="{6B7400B9-B774-4831-AB60-6C881E2839E0}" sibTransId="{785EB683-0783-481D-912D-EFD3F591C6AF}"/>
    <dgm:cxn modelId="{9DA8C535-3277-4E1C-8E9C-91638C0EA486}" type="presOf" srcId="{6140D27A-ED9F-4C76-A5F8-471CB40F05BA}" destId="{FD871694-8EFC-4DC3-AAE9-E47EC0298D5A}" srcOrd="0" destOrd="0" presId="urn:microsoft.com/office/officeart/2005/8/layout/matrix3"/>
    <dgm:cxn modelId="{8FBAC074-8D82-4175-BAB0-48049F42DF7C}" srcId="{C8AF129C-147A-43AE-9E3F-8AEAD8D05E32}" destId="{CA2D2AA1-5749-41F3-B11B-5623CA1A1189}" srcOrd="1" destOrd="0" parTransId="{AE07B3C6-64A3-46EA-83F4-371E878BDF22}" sibTransId="{03C9832F-5FE0-475E-BF31-F70A509AFE4C}"/>
    <dgm:cxn modelId="{F75F6E90-BA0A-40F6-88A7-E31B243DEFB1}" type="presOf" srcId="{CA2D2AA1-5749-41F3-B11B-5623CA1A1189}" destId="{8035222F-0E43-46E7-84CE-C566F21891A2}" srcOrd="0" destOrd="0" presId="urn:microsoft.com/office/officeart/2005/8/layout/matrix3"/>
    <dgm:cxn modelId="{8F307B9C-BA44-4713-9FEC-3C8DEC803B84}" srcId="{C8AF129C-147A-43AE-9E3F-8AEAD8D05E32}" destId="{6140D27A-ED9F-4C76-A5F8-471CB40F05BA}" srcOrd="2" destOrd="0" parTransId="{030A2BEF-23EB-421D-876F-676F1148A7D4}" sibTransId="{3C173B7F-4B26-483C-A809-0E6085AC972D}"/>
    <dgm:cxn modelId="{948B1AA7-3F8F-40C3-A0FA-EAAE2F0C688D}" srcId="{C8AF129C-147A-43AE-9E3F-8AEAD8D05E32}" destId="{AC6A3DEC-F443-42A3-A2F4-4B4750B23218}" srcOrd="0" destOrd="0" parTransId="{A6DF83C7-B4B6-47C7-95E1-18236446F3DD}" sibTransId="{68B0F441-5199-4E95-B4C7-40E2BACB9294}"/>
    <dgm:cxn modelId="{213250B2-3473-447D-B931-F67EC00F8570}" type="presOf" srcId="{AA0DDD05-1CF8-41FA-9E22-3730331A4E20}" destId="{8AB65512-7AA3-43F5-AE93-A699E95151FE}" srcOrd="0" destOrd="0" presId="urn:microsoft.com/office/officeart/2005/8/layout/matrix3"/>
    <dgm:cxn modelId="{D1BD0ABA-3D7D-4504-8A9C-1D0ACB458FE2}" type="presOf" srcId="{AC6A3DEC-F443-42A3-A2F4-4B4750B23218}" destId="{B4FB23B8-F5A4-42B6-8A1B-6C36690BE958}" srcOrd="0" destOrd="0" presId="urn:microsoft.com/office/officeart/2005/8/layout/matrix3"/>
    <dgm:cxn modelId="{F869AABD-E037-4B3B-B70C-5CBD5980304C}" type="presOf" srcId="{C8AF129C-147A-43AE-9E3F-8AEAD8D05E32}" destId="{D5EE1BAB-BB75-4952-A153-A9640A114447}" srcOrd="0" destOrd="0" presId="urn:microsoft.com/office/officeart/2005/8/layout/matrix3"/>
    <dgm:cxn modelId="{BCCFBADB-2A97-4682-9223-65AEF84F601E}" type="presParOf" srcId="{D5EE1BAB-BB75-4952-A153-A9640A114447}" destId="{661BC4E3-4772-4E7E-ADAE-EE757A546F09}" srcOrd="0" destOrd="0" presId="urn:microsoft.com/office/officeart/2005/8/layout/matrix3"/>
    <dgm:cxn modelId="{A7448F8B-7395-41E8-B448-94EC859BAF48}" type="presParOf" srcId="{D5EE1BAB-BB75-4952-A153-A9640A114447}" destId="{B4FB23B8-F5A4-42B6-8A1B-6C36690BE958}" srcOrd="1" destOrd="0" presId="urn:microsoft.com/office/officeart/2005/8/layout/matrix3"/>
    <dgm:cxn modelId="{0AFB7EDD-ECFD-4327-A67F-7829834F84BB}" type="presParOf" srcId="{D5EE1BAB-BB75-4952-A153-A9640A114447}" destId="{8035222F-0E43-46E7-84CE-C566F21891A2}" srcOrd="2" destOrd="0" presId="urn:microsoft.com/office/officeart/2005/8/layout/matrix3"/>
    <dgm:cxn modelId="{F9BB42DC-68F6-449B-B2D6-03933D4E4492}" type="presParOf" srcId="{D5EE1BAB-BB75-4952-A153-A9640A114447}" destId="{FD871694-8EFC-4DC3-AAE9-E47EC0298D5A}" srcOrd="3" destOrd="0" presId="urn:microsoft.com/office/officeart/2005/8/layout/matrix3"/>
    <dgm:cxn modelId="{43B81BC8-C96C-4993-8A1E-420514B5D31B}" type="presParOf" srcId="{D5EE1BAB-BB75-4952-A153-A9640A114447}" destId="{8AB65512-7AA3-43F5-AE93-A699E95151F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BC4E3-4772-4E7E-ADAE-EE757A546F09}">
      <dsp:nvSpPr>
        <dsp:cNvPr id="0" name=""/>
        <dsp:cNvSpPr/>
      </dsp:nvSpPr>
      <dsp:spPr>
        <a:xfrm>
          <a:off x="1851818" y="0"/>
          <a:ext cx="4525963" cy="452596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B23B8-F5A4-42B6-8A1B-6C36690BE958}">
      <dsp:nvSpPr>
        <dsp:cNvPr id="0" name=""/>
        <dsp:cNvSpPr/>
      </dsp:nvSpPr>
      <dsp:spPr>
        <a:xfrm>
          <a:off x="2281784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700" kern="1200" dirty="0"/>
            <a:t>1</a:t>
          </a:r>
          <a:endParaRPr lang="ko-KR" altLang="en-US" sz="5700" kern="1200" dirty="0"/>
        </a:p>
      </dsp:txBody>
      <dsp:txXfrm>
        <a:off x="2367950" y="516132"/>
        <a:ext cx="1592793" cy="1592793"/>
      </dsp:txXfrm>
    </dsp:sp>
    <dsp:sp modelId="{8035222F-0E43-46E7-84CE-C566F21891A2}">
      <dsp:nvSpPr>
        <dsp:cNvPr id="0" name=""/>
        <dsp:cNvSpPr/>
      </dsp:nvSpPr>
      <dsp:spPr>
        <a:xfrm>
          <a:off x="4182689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700" kern="1200" dirty="0"/>
            <a:t>1</a:t>
          </a:r>
          <a:endParaRPr lang="ko-KR" altLang="en-US" sz="5700" kern="1200" dirty="0"/>
        </a:p>
      </dsp:txBody>
      <dsp:txXfrm>
        <a:off x="4268855" y="516132"/>
        <a:ext cx="1592793" cy="1592793"/>
      </dsp:txXfrm>
    </dsp:sp>
    <dsp:sp modelId="{FD871694-8EFC-4DC3-AAE9-E47EC0298D5A}">
      <dsp:nvSpPr>
        <dsp:cNvPr id="0" name=""/>
        <dsp:cNvSpPr/>
      </dsp:nvSpPr>
      <dsp:spPr>
        <a:xfrm>
          <a:off x="2281784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700" kern="1200" dirty="0"/>
            <a:t>4</a:t>
          </a:r>
          <a:endParaRPr lang="ko-KR" altLang="en-US" sz="5700" kern="1200" dirty="0"/>
        </a:p>
      </dsp:txBody>
      <dsp:txXfrm>
        <a:off x="2367950" y="2417036"/>
        <a:ext cx="1592793" cy="1592793"/>
      </dsp:txXfrm>
    </dsp:sp>
    <dsp:sp modelId="{8AB65512-7AA3-43F5-AE93-A699E95151FE}">
      <dsp:nvSpPr>
        <dsp:cNvPr id="0" name=""/>
        <dsp:cNvSpPr/>
      </dsp:nvSpPr>
      <dsp:spPr>
        <a:xfrm>
          <a:off x="4182689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700" kern="1200" dirty="0"/>
            <a:t>5</a:t>
          </a:r>
          <a:endParaRPr lang="ko-KR" altLang="en-US" sz="5700" kern="1200" dirty="0"/>
        </a:p>
      </dsp:txBody>
      <dsp:txXfrm>
        <a:off x="4268855" y="2417036"/>
        <a:ext cx="1592793" cy="1592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4A844-0C9A-4577-B2E7-EDB87EB54192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AC317-C1B5-4AC9-B882-90EF385375E4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100" kern="1200" dirty="0"/>
            <a:t>0</a:t>
          </a:r>
          <a:endParaRPr lang="ko-KR" altLang="en-US" sz="5100" kern="1200" dirty="0"/>
        </a:p>
      </dsp:txBody>
      <dsp:txXfrm>
        <a:off x="1479451" y="463451"/>
        <a:ext cx="1430218" cy="1430218"/>
      </dsp:txXfrm>
    </dsp:sp>
    <dsp:sp modelId="{090F544B-1460-4211-857F-58E795DDD26D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100" b="1" kern="1200" dirty="0"/>
            <a:t>0</a:t>
          </a:r>
          <a:endParaRPr lang="ko-KR" altLang="en-US" sz="5100" b="1" kern="1200" dirty="0"/>
        </a:p>
      </dsp:txBody>
      <dsp:txXfrm>
        <a:off x="3186331" y="463451"/>
        <a:ext cx="1430218" cy="1430218"/>
      </dsp:txXfrm>
    </dsp:sp>
    <dsp:sp modelId="{147A8A20-C091-423F-8B97-591EE43A3EFC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100" kern="1200" dirty="0"/>
            <a:t>1</a:t>
          </a:r>
          <a:endParaRPr lang="ko-KR" altLang="en-US" sz="5100" kern="1200" dirty="0"/>
        </a:p>
      </dsp:txBody>
      <dsp:txXfrm>
        <a:off x="1479451" y="2170331"/>
        <a:ext cx="1430218" cy="1430218"/>
      </dsp:txXfrm>
    </dsp:sp>
    <dsp:sp modelId="{C066656F-0627-4599-B3A1-5FA359AEE047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100" kern="1200" dirty="0"/>
            <a:t>2</a:t>
          </a:r>
          <a:endParaRPr lang="ko-KR" altLang="en-US" sz="5100" kern="1200" dirty="0"/>
        </a:p>
      </dsp:txBody>
      <dsp:txXfrm>
        <a:off x="3186331" y="2170331"/>
        <a:ext cx="1430218" cy="1430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4A844-0C9A-4577-B2E7-EDB87EB54192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AC317-C1B5-4AC9-B882-90EF385375E4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100" kern="1200" dirty="0"/>
            <a:t>0</a:t>
          </a:r>
          <a:endParaRPr lang="ko-KR" altLang="en-US" sz="5100" kern="1200" dirty="0"/>
        </a:p>
      </dsp:txBody>
      <dsp:txXfrm>
        <a:off x="1479451" y="463451"/>
        <a:ext cx="1430218" cy="1430218"/>
      </dsp:txXfrm>
    </dsp:sp>
    <dsp:sp modelId="{090F544B-1460-4211-857F-58E795DDD26D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100" b="1" kern="1200" dirty="0"/>
            <a:t>0</a:t>
          </a:r>
          <a:endParaRPr lang="ko-KR" altLang="en-US" sz="5100" b="1" kern="1200" dirty="0"/>
        </a:p>
      </dsp:txBody>
      <dsp:txXfrm>
        <a:off x="3186331" y="463451"/>
        <a:ext cx="1430218" cy="1430218"/>
      </dsp:txXfrm>
    </dsp:sp>
    <dsp:sp modelId="{147A8A20-C091-423F-8B97-591EE43A3EFC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100" kern="1200" dirty="0"/>
            <a:t>2</a:t>
          </a:r>
          <a:endParaRPr lang="ko-KR" altLang="en-US" sz="5100" kern="1200" dirty="0"/>
        </a:p>
      </dsp:txBody>
      <dsp:txXfrm>
        <a:off x="1479451" y="2170331"/>
        <a:ext cx="1430218" cy="1430218"/>
      </dsp:txXfrm>
    </dsp:sp>
    <dsp:sp modelId="{C066656F-0627-4599-B3A1-5FA359AEE047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100" kern="1200" dirty="0"/>
            <a:t>3</a:t>
          </a:r>
          <a:endParaRPr lang="ko-KR" altLang="en-US" sz="5100" kern="1200" dirty="0"/>
        </a:p>
      </dsp:txBody>
      <dsp:txXfrm>
        <a:off x="3186331" y="2170331"/>
        <a:ext cx="1430218" cy="14302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BC4E3-4772-4E7E-ADAE-EE757A546F09}">
      <dsp:nvSpPr>
        <dsp:cNvPr id="0" name=""/>
        <dsp:cNvSpPr/>
      </dsp:nvSpPr>
      <dsp:spPr>
        <a:xfrm>
          <a:off x="1851818" y="0"/>
          <a:ext cx="4525963" cy="452596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B23B8-F5A4-42B6-8A1B-6C36690BE958}">
      <dsp:nvSpPr>
        <dsp:cNvPr id="0" name=""/>
        <dsp:cNvSpPr/>
      </dsp:nvSpPr>
      <dsp:spPr>
        <a:xfrm>
          <a:off x="2281784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700" kern="1200" dirty="0"/>
            <a:t>1</a:t>
          </a:r>
          <a:endParaRPr lang="ko-KR" altLang="en-US" sz="5700" kern="1200" dirty="0"/>
        </a:p>
      </dsp:txBody>
      <dsp:txXfrm>
        <a:off x="2367950" y="516132"/>
        <a:ext cx="1592793" cy="1592793"/>
      </dsp:txXfrm>
    </dsp:sp>
    <dsp:sp modelId="{8035222F-0E43-46E7-84CE-C566F21891A2}">
      <dsp:nvSpPr>
        <dsp:cNvPr id="0" name=""/>
        <dsp:cNvSpPr/>
      </dsp:nvSpPr>
      <dsp:spPr>
        <a:xfrm>
          <a:off x="4182689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700" kern="1200" dirty="0"/>
            <a:t>1</a:t>
          </a:r>
          <a:endParaRPr lang="ko-KR" altLang="en-US" sz="5700" kern="1200" dirty="0"/>
        </a:p>
      </dsp:txBody>
      <dsp:txXfrm>
        <a:off x="4268855" y="516132"/>
        <a:ext cx="1592793" cy="1592793"/>
      </dsp:txXfrm>
    </dsp:sp>
    <dsp:sp modelId="{FD871694-8EFC-4DC3-AAE9-E47EC0298D5A}">
      <dsp:nvSpPr>
        <dsp:cNvPr id="0" name=""/>
        <dsp:cNvSpPr/>
      </dsp:nvSpPr>
      <dsp:spPr>
        <a:xfrm>
          <a:off x="2281784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700" kern="1200" dirty="0"/>
            <a:t>5</a:t>
          </a:r>
          <a:endParaRPr lang="ko-KR" altLang="en-US" sz="5700" kern="1200" dirty="0"/>
        </a:p>
      </dsp:txBody>
      <dsp:txXfrm>
        <a:off x="2367950" y="2417036"/>
        <a:ext cx="1592793" cy="1592793"/>
      </dsp:txXfrm>
    </dsp:sp>
    <dsp:sp modelId="{8AB65512-7AA3-43F5-AE93-A699E95151FE}">
      <dsp:nvSpPr>
        <dsp:cNvPr id="0" name=""/>
        <dsp:cNvSpPr/>
      </dsp:nvSpPr>
      <dsp:spPr>
        <a:xfrm>
          <a:off x="4182689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700" kern="1200" dirty="0"/>
            <a:t>6</a:t>
          </a:r>
          <a:endParaRPr lang="ko-KR" altLang="en-US" sz="5700" kern="1200" dirty="0"/>
        </a:p>
      </dsp:txBody>
      <dsp:txXfrm>
        <a:off x="4268855" y="2417036"/>
        <a:ext cx="1592793" cy="159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A57CE-075C-4BF8-976C-AF210A760EA9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613A1-4971-4D02-ABE7-F51E08D0D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33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9B4-FCB9-4542-A184-7EC13267C87B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9B4-FCB9-4542-A184-7EC13267C87B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9B4-FCB9-4542-A184-7EC13267C87B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9B4-FCB9-4542-A184-7EC13267C87B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9B4-FCB9-4542-A184-7EC13267C87B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9B4-FCB9-4542-A184-7EC13267C87B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9B4-FCB9-4542-A184-7EC13267C87B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9B4-FCB9-4542-A184-7EC13267C87B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9B4-FCB9-4542-A184-7EC13267C87B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9B4-FCB9-4542-A184-7EC13267C87B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9B4-FCB9-4542-A184-7EC13267C87B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D9B4-FCB9-4542-A184-7EC13267C87B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817924"/>
              </p:ext>
            </p:extLst>
          </p:nvPr>
        </p:nvGraphicFramePr>
        <p:xfrm>
          <a:off x="914400" y="-33996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1848880385"/>
              </p:ext>
            </p:extLst>
          </p:nvPr>
        </p:nvGraphicFramePr>
        <p:xfrm>
          <a:off x="-1024597" y="256490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2151584575"/>
              </p:ext>
            </p:extLst>
          </p:nvPr>
        </p:nvGraphicFramePr>
        <p:xfrm>
          <a:off x="395536" y="2794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016953"/>
              </p:ext>
            </p:extLst>
          </p:nvPr>
        </p:nvGraphicFramePr>
        <p:xfrm>
          <a:off x="2555776" y="-8173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E618C-14DA-44FD-B66D-D63E6BD3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0E1E8-1DC8-47C3-95C7-874534292DD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4800" dirty="0"/>
              <a:t> </a:t>
            </a:r>
            <a:r>
              <a:rPr lang="en-US" altLang="ko-KR" sz="4400" dirty="0"/>
              <a:t>t</a:t>
            </a:r>
            <a:r>
              <a:rPr lang="ko-KR" altLang="en-US" sz="4400" dirty="0"/>
              <a:t> </a:t>
            </a:r>
            <a:r>
              <a:rPr lang="en-US" altLang="ko-KR" sz="4400" dirty="0"/>
              <a:t>=</a:t>
            </a:r>
            <a:r>
              <a:rPr lang="ko-KR" altLang="en-US" sz="4400" dirty="0"/>
              <a:t> </a:t>
            </a:r>
            <a:endParaRPr lang="en-US" altLang="ko-KR" sz="4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4400" dirty="0"/>
              <a:t> 	[ [ [ 0, 0, 0 ], [ 1, 2, 3 ] 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4400" dirty="0"/>
              <a:t>	[ [ 1, 1, 1 ], [ 4, 5, 6 ] ] ]</a:t>
            </a:r>
            <a:endParaRPr lang="ko-KR" altLang="en-US" sz="44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설명선: 선 3">
            <a:extLst>
              <a:ext uri="{FF2B5EF4-FFF2-40B4-BE49-F238E27FC236}">
                <a16:creationId xmlns:a16="http://schemas.microsoft.com/office/drawing/2014/main" id="{B6EF30B4-9287-4D51-BEA3-BE2A51D20EEE}"/>
              </a:ext>
            </a:extLst>
          </p:cNvPr>
          <p:cNvSpPr/>
          <p:nvPr/>
        </p:nvSpPr>
        <p:spPr>
          <a:xfrm>
            <a:off x="1403648" y="3032956"/>
            <a:ext cx="1152128" cy="792088"/>
          </a:xfrm>
          <a:prstGeom prst="borderCallout1">
            <a:avLst>
              <a:gd name="adj1" fmla="val 10924"/>
              <a:gd name="adj2" fmla="val -1607"/>
              <a:gd name="adj3" fmla="val 61627"/>
              <a:gd name="adj4" fmla="val -2757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설명선: 굽은 이중선 4">
            <a:extLst>
              <a:ext uri="{FF2B5EF4-FFF2-40B4-BE49-F238E27FC236}">
                <a16:creationId xmlns:a16="http://schemas.microsoft.com/office/drawing/2014/main" id="{432A368B-E381-46EC-973D-DBB33F882B56}"/>
              </a:ext>
            </a:extLst>
          </p:cNvPr>
          <p:cNvSpPr/>
          <p:nvPr/>
        </p:nvSpPr>
        <p:spPr>
          <a:xfrm>
            <a:off x="2267744" y="4393998"/>
            <a:ext cx="1512168" cy="576064"/>
          </a:xfrm>
          <a:prstGeom prst="borderCallout3">
            <a:avLst>
              <a:gd name="adj1" fmla="val 18750"/>
              <a:gd name="adj2" fmla="val -4233"/>
              <a:gd name="adj3" fmla="val 18750"/>
              <a:gd name="adj4" fmla="val -16667"/>
              <a:gd name="adj5" fmla="val 100000"/>
              <a:gd name="adj6" fmla="val -16667"/>
              <a:gd name="adj7" fmla="val 145248"/>
              <a:gd name="adj8" fmla="val -218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: 굽은 이중선 6">
            <a:extLst>
              <a:ext uri="{FF2B5EF4-FFF2-40B4-BE49-F238E27FC236}">
                <a16:creationId xmlns:a16="http://schemas.microsoft.com/office/drawing/2014/main" id="{D537FC4E-974B-45A1-B060-FF6D2BA78FE0}"/>
              </a:ext>
            </a:extLst>
          </p:cNvPr>
          <p:cNvSpPr/>
          <p:nvPr/>
        </p:nvSpPr>
        <p:spPr>
          <a:xfrm rot="10800000">
            <a:off x="2087724" y="2893504"/>
            <a:ext cx="5076564" cy="1070992"/>
          </a:xfrm>
          <a:prstGeom prst="borderCallout3">
            <a:avLst>
              <a:gd name="adj1" fmla="val 20197"/>
              <a:gd name="adj2" fmla="val -701"/>
              <a:gd name="adj3" fmla="val 18750"/>
              <a:gd name="adj4" fmla="val -16667"/>
              <a:gd name="adj5" fmla="val 100000"/>
              <a:gd name="adj6" fmla="val -16667"/>
              <a:gd name="adj7" fmla="val 121646"/>
              <a:gd name="adj8" fmla="val -833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4AF4D5-14FF-4C97-82D5-310CBBB40997}"/>
              </a:ext>
            </a:extLst>
          </p:cNvPr>
          <p:cNvSpPr txBox="1"/>
          <p:nvPr/>
        </p:nvSpPr>
        <p:spPr>
          <a:xfrm>
            <a:off x="5364088" y="1988840"/>
            <a:ext cx="223224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 err="1"/>
              <a:t>개짜리</a:t>
            </a:r>
            <a:r>
              <a:rPr lang="ko-KR" altLang="en-US" dirty="0"/>
              <a:t> </a:t>
            </a:r>
            <a:r>
              <a:rPr lang="en-US" altLang="ko-KR" dirty="0"/>
              <a:t>[ ]</a:t>
            </a:r>
            <a:r>
              <a:rPr lang="ko-KR" altLang="en-US" dirty="0"/>
              <a:t>의 개수 </a:t>
            </a:r>
            <a:r>
              <a:rPr lang="en-US" altLang="ko-KR" dirty="0"/>
              <a:t>: 2 -&gt; </a:t>
            </a:r>
            <a:r>
              <a:rPr lang="ko-KR" altLang="en-US" dirty="0"/>
              <a:t>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3D3331-14EF-417D-8EBD-909F9E7003F6}"/>
              </a:ext>
            </a:extLst>
          </p:cNvPr>
          <p:cNvSpPr txBox="1"/>
          <p:nvPr/>
        </p:nvSpPr>
        <p:spPr>
          <a:xfrm>
            <a:off x="1979712" y="5230235"/>
            <a:ext cx="2265666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제일안쪽의</a:t>
            </a:r>
            <a:r>
              <a:rPr lang="ko-KR" altLang="en-US" dirty="0"/>
              <a:t> 요소의 </a:t>
            </a:r>
            <a:r>
              <a:rPr lang="ko-KR" altLang="en-US" dirty="0" err="1"/>
              <a:t>갯수</a:t>
            </a:r>
            <a:r>
              <a:rPr lang="ko-KR" altLang="en-US" dirty="0"/>
              <a:t> </a:t>
            </a:r>
            <a:r>
              <a:rPr lang="en-US" altLang="ko-KR" dirty="0"/>
              <a:t>: 3 -&gt; </a:t>
            </a:r>
            <a:r>
              <a:rPr lang="ko-KR" altLang="en-US" dirty="0"/>
              <a:t>열</a:t>
            </a:r>
            <a:endParaRPr lang="en-US" altLang="ko-KR" dirty="0"/>
          </a:p>
        </p:txBody>
      </p:sp>
      <p:sp>
        <p:nvSpPr>
          <p:cNvPr id="12" name="설명선: 굽은 선 11">
            <a:extLst>
              <a:ext uri="{FF2B5EF4-FFF2-40B4-BE49-F238E27FC236}">
                <a16:creationId xmlns:a16="http://schemas.microsoft.com/office/drawing/2014/main" id="{B061F2A5-3E9D-4DF7-9730-CFD47D49DF53}"/>
              </a:ext>
            </a:extLst>
          </p:cNvPr>
          <p:cNvSpPr/>
          <p:nvPr/>
        </p:nvSpPr>
        <p:spPr>
          <a:xfrm rot="10800000">
            <a:off x="1403648" y="4221088"/>
            <a:ext cx="5794058" cy="852999"/>
          </a:xfrm>
          <a:prstGeom prst="borderCallout2">
            <a:avLst>
              <a:gd name="adj1" fmla="val 18750"/>
              <a:gd name="adj2" fmla="val -308"/>
              <a:gd name="adj3" fmla="val 18750"/>
              <a:gd name="adj4" fmla="val -16667"/>
              <a:gd name="adj5" fmla="val -52839"/>
              <a:gd name="adj6" fmla="val -895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33B3A-8348-41E5-BDA9-DC38AFAD34E3}"/>
              </a:ext>
            </a:extLst>
          </p:cNvPr>
          <p:cNvSpPr txBox="1"/>
          <p:nvPr/>
        </p:nvSpPr>
        <p:spPr>
          <a:xfrm>
            <a:off x="5364088" y="5276960"/>
            <a:ext cx="2265666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err="1"/>
              <a:t>개짜리</a:t>
            </a:r>
            <a:r>
              <a:rPr lang="ko-KR" altLang="en-US" dirty="0"/>
              <a:t> </a:t>
            </a:r>
            <a:r>
              <a:rPr lang="en-US" altLang="ko-KR" dirty="0"/>
              <a:t>[ ]</a:t>
            </a:r>
            <a:r>
              <a:rPr lang="ko-KR" altLang="en-US" dirty="0"/>
              <a:t>의 </a:t>
            </a:r>
            <a:r>
              <a:rPr lang="ko-KR" altLang="en-US" dirty="0" err="1"/>
              <a:t>갯수</a:t>
            </a:r>
            <a:r>
              <a:rPr lang="ko-KR" altLang="en-US" dirty="0"/>
              <a:t> </a:t>
            </a:r>
            <a:r>
              <a:rPr lang="en-US" altLang="ko-KR" dirty="0"/>
              <a:t>: 2 -&gt; </a:t>
            </a:r>
            <a:r>
              <a:rPr lang="ko-KR" altLang="en-US" dirty="0"/>
              <a:t>면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8E6070-C3BF-484F-B496-E58E38708778}"/>
              </a:ext>
            </a:extLst>
          </p:cNvPr>
          <p:cNvSpPr txBox="1"/>
          <p:nvPr/>
        </p:nvSpPr>
        <p:spPr>
          <a:xfrm>
            <a:off x="8686800" y="20595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26FDE8-20E7-4C98-9F07-5143586CE1D1}"/>
              </a:ext>
            </a:extLst>
          </p:cNvPr>
          <p:cNvSpPr txBox="1"/>
          <p:nvPr/>
        </p:nvSpPr>
        <p:spPr>
          <a:xfrm>
            <a:off x="64250" y="3559368"/>
            <a:ext cx="1208211" cy="13234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가장 왼쪽 상단 </a:t>
            </a:r>
            <a:r>
              <a:rPr lang="en-US" altLang="ko-KR" sz="1600" dirty="0"/>
              <a:t>[ ]</a:t>
            </a:r>
            <a:r>
              <a:rPr lang="ko-KR" altLang="en-US" sz="1600" dirty="0"/>
              <a:t>의 개수 </a:t>
            </a:r>
            <a:r>
              <a:rPr lang="en-US" altLang="ko-KR" sz="1600" dirty="0"/>
              <a:t>: 3 </a:t>
            </a:r>
          </a:p>
          <a:p>
            <a:r>
              <a:rPr lang="en-US" altLang="ko-KR" sz="1600" dirty="0"/>
              <a:t>-&gt; rank (</a:t>
            </a:r>
            <a:r>
              <a:rPr lang="ko-KR" altLang="en-US" sz="1600" dirty="0"/>
              <a:t>차원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0234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AC5C7-382F-43B1-9CD1-19572D83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8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61</Words>
  <Application>Microsoft Office PowerPoint</Application>
  <PresentationFormat>화면 슬라이드 쇼(4:3)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acorn</dc:creator>
  <cp:lastModifiedBy>하승원</cp:lastModifiedBy>
  <cp:revision>18</cp:revision>
  <dcterms:created xsi:type="dcterms:W3CDTF">2017-12-21T08:20:32Z</dcterms:created>
  <dcterms:modified xsi:type="dcterms:W3CDTF">2018-01-05T07:48:25Z</dcterms:modified>
</cp:coreProperties>
</file>