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72" r:id="rId5"/>
    <p:sldId id="271" r:id="rId6"/>
    <p:sldId id="278" r:id="rId7"/>
    <p:sldId id="280" r:id="rId8"/>
    <p:sldId id="274" r:id="rId9"/>
    <p:sldId id="275" r:id="rId10"/>
    <p:sldId id="276" r:id="rId11"/>
    <p:sldId id="277" r:id="rId12"/>
    <p:sldId id="279" r:id="rId13"/>
    <p:sldId id="282" r:id="rId14"/>
    <p:sldId id="281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A048"/>
    <a:srgbClr val="244F7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04ED01-60B2-444B-A251-779F10E2E061}" v="50" dt="2021-10-13T09:27:52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yacheslav Egorov" userId="a076bbdf-90ab-4d87-9d81-dcc69e3fc45d" providerId="ADAL" clId="{9D04ED01-60B2-444B-A251-779F10E2E061}"/>
    <pc:docChg chg="undo custSel addSld modSld">
      <pc:chgData name="Vyacheslav Egorov" userId="a076bbdf-90ab-4d87-9d81-dcc69e3fc45d" providerId="ADAL" clId="{9D04ED01-60B2-444B-A251-779F10E2E061}" dt="2021-10-13T09:31:47.770" v="1491" actId="14861"/>
      <pc:docMkLst>
        <pc:docMk/>
      </pc:docMkLst>
      <pc:sldChg chg="modSp mod">
        <pc:chgData name="Vyacheslav Egorov" userId="a076bbdf-90ab-4d87-9d81-dcc69e3fc45d" providerId="ADAL" clId="{9D04ED01-60B2-444B-A251-779F10E2E061}" dt="2021-10-12T08:47:34.359" v="20" actId="115"/>
        <pc:sldMkLst>
          <pc:docMk/>
          <pc:sldMk cId="3318283229" sldId="269"/>
        </pc:sldMkLst>
        <pc:spChg chg="mod">
          <ac:chgData name="Vyacheslav Egorov" userId="a076bbdf-90ab-4d87-9d81-dcc69e3fc45d" providerId="ADAL" clId="{9D04ED01-60B2-444B-A251-779F10E2E061}" dt="2021-10-12T08:47:34.359" v="20" actId="115"/>
          <ac:spMkLst>
            <pc:docMk/>
            <pc:sldMk cId="3318283229" sldId="269"/>
            <ac:spMk id="30" creationId="{2E135D79-BDDB-4176-9C81-7E6A51333D42}"/>
          </ac:spMkLst>
        </pc:spChg>
      </pc:sldChg>
      <pc:sldChg chg="modSp mod">
        <pc:chgData name="Vyacheslav Egorov" userId="a076bbdf-90ab-4d87-9d81-dcc69e3fc45d" providerId="ADAL" clId="{9D04ED01-60B2-444B-A251-779F10E2E061}" dt="2021-10-12T09:14:29.912" v="29" actId="20577"/>
        <pc:sldMkLst>
          <pc:docMk/>
          <pc:sldMk cId="1061704623" sldId="270"/>
        </pc:sldMkLst>
        <pc:spChg chg="mod">
          <ac:chgData name="Vyacheslav Egorov" userId="a076bbdf-90ab-4d87-9d81-dcc69e3fc45d" providerId="ADAL" clId="{9D04ED01-60B2-444B-A251-779F10E2E061}" dt="2021-10-12T09:14:29.912" v="29" actId="20577"/>
          <ac:spMkLst>
            <pc:docMk/>
            <pc:sldMk cId="1061704623" sldId="270"/>
            <ac:spMk id="10" creationId="{2E135D79-BDDB-4176-9C81-7E6A51333D42}"/>
          </ac:spMkLst>
        </pc:spChg>
      </pc:sldChg>
      <pc:sldChg chg="modSp mod">
        <pc:chgData name="Vyacheslav Egorov" userId="a076bbdf-90ab-4d87-9d81-dcc69e3fc45d" providerId="ADAL" clId="{9D04ED01-60B2-444B-A251-779F10E2E061}" dt="2021-10-12T05:04:56.210" v="16" actId="1076"/>
        <pc:sldMkLst>
          <pc:docMk/>
          <pc:sldMk cId="2754042965" sldId="271"/>
        </pc:sldMkLst>
        <pc:spChg chg="mod">
          <ac:chgData name="Vyacheslav Egorov" userId="a076bbdf-90ab-4d87-9d81-dcc69e3fc45d" providerId="ADAL" clId="{9D04ED01-60B2-444B-A251-779F10E2E061}" dt="2021-10-12T05:04:45.933" v="15" actId="20577"/>
          <ac:spMkLst>
            <pc:docMk/>
            <pc:sldMk cId="2754042965" sldId="271"/>
            <ac:spMk id="2" creationId="{00000000-0000-0000-0000-000000000000}"/>
          </ac:spMkLst>
        </pc:spChg>
        <pc:picChg chg="mod">
          <ac:chgData name="Vyacheslav Egorov" userId="a076bbdf-90ab-4d87-9d81-dcc69e3fc45d" providerId="ADAL" clId="{9D04ED01-60B2-444B-A251-779F10E2E061}" dt="2021-10-12T05:04:56.210" v="16" actId="1076"/>
          <ac:picMkLst>
            <pc:docMk/>
            <pc:sldMk cId="2754042965" sldId="271"/>
            <ac:picMk id="3" creationId="{00000000-0000-0000-0000-000000000000}"/>
          </ac:picMkLst>
        </pc:picChg>
      </pc:sldChg>
      <pc:sldChg chg="addSp modSp mod">
        <pc:chgData name="Vyacheslav Egorov" userId="a076bbdf-90ab-4d87-9d81-dcc69e3fc45d" providerId="ADAL" clId="{9D04ED01-60B2-444B-A251-779F10E2E061}" dt="2021-10-12T08:44:37.354" v="19" actId="20577"/>
        <pc:sldMkLst>
          <pc:docMk/>
          <pc:sldMk cId="2591954006" sldId="272"/>
        </pc:sldMkLst>
        <pc:spChg chg="add mod">
          <ac:chgData name="Vyacheslav Egorov" userId="a076bbdf-90ab-4d87-9d81-dcc69e3fc45d" providerId="ADAL" clId="{9D04ED01-60B2-444B-A251-779F10E2E061}" dt="2021-10-12T08:44:37.354" v="19" actId="20577"/>
          <ac:spMkLst>
            <pc:docMk/>
            <pc:sldMk cId="2591954006" sldId="272"/>
            <ac:spMk id="22" creationId="{C1F213B3-47F3-4D53-9CFB-C3C868DFFF68}"/>
          </ac:spMkLst>
        </pc:spChg>
      </pc:sldChg>
      <pc:sldChg chg="modSp mod">
        <pc:chgData name="Vyacheslav Egorov" userId="a076bbdf-90ab-4d87-9d81-dcc69e3fc45d" providerId="ADAL" clId="{9D04ED01-60B2-444B-A251-779F10E2E061}" dt="2021-10-12T04:57:06.749" v="3" actId="20577"/>
        <pc:sldMkLst>
          <pc:docMk/>
          <pc:sldMk cId="3826439682" sldId="274"/>
        </pc:sldMkLst>
        <pc:spChg chg="mod">
          <ac:chgData name="Vyacheslav Egorov" userId="a076bbdf-90ab-4d87-9d81-dcc69e3fc45d" providerId="ADAL" clId="{9D04ED01-60B2-444B-A251-779F10E2E061}" dt="2021-10-12T04:57:06.749" v="3" actId="20577"/>
          <ac:spMkLst>
            <pc:docMk/>
            <pc:sldMk cId="3826439682" sldId="274"/>
            <ac:spMk id="3" creationId="{00000000-0000-0000-0000-000000000000}"/>
          </ac:spMkLst>
        </pc:spChg>
      </pc:sldChg>
      <pc:sldChg chg="modSp mod">
        <pc:chgData name="Vyacheslav Egorov" userId="a076bbdf-90ab-4d87-9d81-dcc69e3fc45d" providerId="ADAL" clId="{9D04ED01-60B2-444B-A251-779F10E2E061}" dt="2021-10-12T04:59:38.087" v="5" actId="1076"/>
        <pc:sldMkLst>
          <pc:docMk/>
          <pc:sldMk cId="235568139" sldId="275"/>
        </pc:sldMkLst>
        <pc:picChg chg="mod">
          <ac:chgData name="Vyacheslav Egorov" userId="a076bbdf-90ab-4d87-9d81-dcc69e3fc45d" providerId="ADAL" clId="{9D04ED01-60B2-444B-A251-779F10E2E061}" dt="2021-10-12T04:59:38.087" v="5" actId="1076"/>
          <ac:picMkLst>
            <pc:docMk/>
            <pc:sldMk cId="235568139" sldId="275"/>
            <ac:picMk id="2" creationId="{00000000-0000-0000-0000-000000000000}"/>
          </ac:picMkLst>
        </pc:picChg>
      </pc:sldChg>
      <pc:sldChg chg="modSp mod">
        <pc:chgData name="Vyacheslav Egorov" userId="a076bbdf-90ab-4d87-9d81-dcc69e3fc45d" providerId="ADAL" clId="{9D04ED01-60B2-444B-A251-779F10E2E061}" dt="2021-10-12T05:00:14.822" v="6" actId="313"/>
        <pc:sldMkLst>
          <pc:docMk/>
          <pc:sldMk cId="3067366243" sldId="276"/>
        </pc:sldMkLst>
        <pc:spChg chg="mod">
          <ac:chgData name="Vyacheslav Egorov" userId="a076bbdf-90ab-4d87-9d81-dcc69e3fc45d" providerId="ADAL" clId="{9D04ED01-60B2-444B-A251-779F10E2E061}" dt="2021-10-12T05:00:14.822" v="6" actId="313"/>
          <ac:spMkLst>
            <pc:docMk/>
            <pc:sldMk cId="3067366243" sldId="276"/>
            <ac:spMk id="7" creationId="{00000000-0000-0000-0000-000000000000}"/>
          </ac:spMkLst>
        </pc:spChg>
      </pc:sldChg>
      <pc:sldChg chg="addSp delSp modSp mod">
        <pc:chgData name="Vyacheslav Egorov" userId="a076bbdf-90ab-4d87-9d81-dcc69e3fc45d" providerId="ADAL" clId="{9D04ED01-60B2-444B-A251-779F10E2E061}" dt="2021-10-13T06:39:15.818" v="309" actId="20577"/>
        <pc:sldMkLst>
          <pc:docMk/>
          <pc:sldMk cId="3665440110" sldId="278"/>
        </pc:sldMkLst>
        <pc:spChg chg="add del">
          <ac:chgData name="Vyacheslav Egorov" userId="a076bbdf-90ab-4d87-9d81-dcc69e3fc45d" providerId="ADAL" clId="{9D04ED01-60B2-444B-A251-779F10E2E061}" dt="2021-10-13T06:15:28.158" v="31" actId="22"/>
          <ac:spMkLst>
            <pc:docMk/>
            <pc:sldMk cId="3665440110" sldId="278"/>
            <ac:spMk id="4" creationId="{EBE111E5-0AD1-4560-B5BE-D23C988E16B3}"/>
          </ac:spMkLst>
        </pc:spChg>
        <pc:spChg chg="add del mod">
          <ac:chgData name="Vyacheslav Egorov" userId="a076bbdf-90ab-4d87-9d81-dcc69e3fc45d" providerId="ADAL" clId="{9D04ED01-60B2-444B-A251-779F10E2E061}" dt="2021-10-13T06:26:28.894" v="274" actId="478"/>
          <ac:spMkLst>
            <pc:docMk/>
            <pc:sldMk cId="3665440110" sldId="278"/>
            <ac:spMk id="7" creationId="{59AB6E1A-45BE-4622-BA80-2C51E15F887F}"/>
          </ac:spMkLst>
        </pc:spChg>
        <pc:spChg chg="add mod">
          <ac:chgData name="Vyacheslav Egorov" userId="a076bbdf-90ab-4d87-9d81-dcc69e3fc45d" providerId="ADAL" clId="{9D04ED01-60B2-444B-A251-779F10E2E061}" dt="2021-10-13T06:33:11.317" v="297" actId="20577"/>
          <ac:spMkLst>
            <pc:docMk/>
            <pc:sldMk cId="3665440110" sldId="278"/>
            <ac:spMk id="11" creationId="{7BC6D94C-804B-4A82-B261-67A5B46DE33E}"/>
          </ac:spMkLst>
        </pc:spChg>
        <pc:spChg chg="add mod">
          <ac:chgData name="Vyacheslav Egorov" userId="a076bbdf-90ab-4d87-9d81-dcc69e3fc45d" providerId="ADAL" clId="{9D04ED01-60B2-444B-A251-779F10E2E061}" dt="2021-10-13T06:39:15.818" v="309" actId="20577"/>
          <ac:spMkLst>
            <pc:docMk/>
            <pc:sldMk cId="3665440110" sldId="278"/>
            <ac:spMk id="13" creationId="{6DC3D13A-97B8-407C-B576-86B2AA3A226C}"/>
          </ac:spMkLst>
        </pc:spChg>
        <pc:picChg chg="add del mod">
          <ac:chgData name="Vyacheslav Egorov" userId="a076bbdf-90ab-4d87-9d81-dcc69e3fc45d" providerId="ADAL" clId="{9D04ED01-60B2-444B-A251-779F10E2E061}" dt="2021-10-13T06:26:26.470" v="273" actId="478"/>
          <ac:picMkLst>
            <pc:docMk/>
            <pc:sldMk cId="3665440110" sldId="278"/>
            <ac:picMk id="3" creationId="{6304FF1B-8A67-442F-9003-400AB5B11E64}"/>
          </ac:picMkLst>
        </pc:picChg>
        <pc:picChg chg="add del mod">
          <ac:chgData name="Vyacheslav Egorov" userId="a076bbdf-90ab-4d87-9d81-dcc69e3fc45d" providerId="ADAL" clId="{9D04ED01-60B2-444B-A251-779F10E2E061}" dt="2021-10-13T06:26:26.470" v="273" actId="478"/>
          <ac:picMkLst>
            <pc:docMk/>
            <pc:sldMk cId="3665440110" sldId="278"/>
            <ac:picMk id="8" creationId="{E3322C87-5550-44F0-B3C3-5FE0BE0E917F}"/>
          </ac:picMkLst>
        </pc:picChg>
        <pc:picChg chg="add mod">
          <ac:chgData name="Vyacheslav Egorov" userId="a076bbdf-90ab-4d87-9d81-dcc69e3fc45d" providerId="ADAL" clId="{9D04ED01-60B2-444B-A251-779F10E2E061}" dt="2021-10-13T06:29:57.185" v="276" actId="1076"/>
          <ac:picMkLst>
            <pc:docMk/>
            <pc:sldMk cId="3665440110" sldId="278"/>
            <ac:picMk id="1026" creationId="{8F375C9E-D1BD-4729-BD7E-A80C869C7CE2}"/>
          </ac:picMkLst>
        </pc:picChg>
      </pc:sldChg>
      <pc:sldChg chg="addSp delSp modSp mod">
        <pc:chgData name="Vyacheslav Egorov" userId="a076bbdf-90ab-4d87-9d81-dcc69e3fc45d" providerId="ADAL" clId="{9D04ED01-60B2-444B-A251-779F10E2E061}" dt="2021-10-13T09:30:35.556" v="1489" actId="1076"/>
        <pc:sldMkLst>
          <pc:docMk/>
          <pc:sldMk cId="2358279358" sldId="279"/>
        </pc:sldMkLst>
        <pc:spChg chg="add mod ord">
          <ac:chgData name="Vyacheslav Egorov" userId="a076bbdf-90ab-4d87-9d81-dcc69e3fc45d" providerId="ADAL" clId="{9D04ED01-60B2-444B-A251-779F10E2E061}" dt="2021-10-13T06:59:59.873" v="631" actId="255"/>
          <ac:spMkLst>
            <pc:docMk/>
            <pc:sldMk cId="2358279358" sldId="279"/>
            <ac:spMk id="2" creationId="{63FDF152-DE11-4B92-AB19-AF089A5AFF35}"/>
          </ac:spMkLst>
        </pc:spChg>
        <pc:spChg chg="add mod">
          <ac:chgData name="Vyacheslav Egorov" userId="a076bbdf-90ab-4d87-9d81-dcc69e3fc45d" providerId="ADAL" clId="{9D04ED01-60B2-444B-A251-779F10E2E061}" dt="2021-10-13T06:50:46.295" v="516" actId="1076"/>
          <ac:spMkLst>
            <pc:docMk/>
            <pc:sldMk cId="2358279358" sldId="279"/>
            <ac:spMk id="3" creationId="{8F710D25-2E18-4CAA-A4F9-0EFD609460DC}"/>
          </ac:spMkLst>
        </pc:spChg>
        <pc:spChg chg="add mod">
          <ac:chgData name="Vyacheslav Egorov" userId="a076bbdf-90ab-4d87-9d81-dcc69e3fc45d" providerId="ADAL" clId="{9D04ED01-60B2-444B-A251-779F10E2E061}" dt="2021-10-13T09:26:42.330" v="1479" actId="1076"/>
          <ac:spMkLst>
            <pc:docMk/>
            <pc:sldMk cId="2358279358" sldId="279"/>
            <ac:spMk id="4" creationId="{DF443391-63D3-4516-9522-DCEB02B8E8D9}"/>
          </ac:spMkLst>
        </pc:spChg>
        <pc:spChg chg="add mod ord">
          <ac:chgData name="Vyacheslav Egorov" userId="a076bbdf-90ab-4d87-9d81-dcc69e3fc45d" providerId="ADAL" clId="{9D04ED01-60B2-444B-A251-779F10E2E061}" dt="2021-10-13T07:01:43.251" v="660" actId="1582"/>
          <ac:spMkLst>
            <pc:docMk/>
            <pc:sldMk cId="2358279358" sldId="279"/>
            <ac:spMk id="11" creationId="{91811F32-BB6C-471A-BE84-6494B2D449A5}"/>
          </ac:spMkLst>
        </pc:spChg>
        <pc:spChg chg="add mod">
          <ac:chgData name="Vyacheslav Egorov" userId="a076bbdf-90ab-4d87-9d81-dcc69e3fc45d" providerId="ADAL" clId="{9D04ED01-60B2-444B-A251-779F10E2E061}" dt="2021-10-13T07:00:57.075" v="652" actId="20577"/>
          <ac:spMkLst>
            <pc:docMk/>
            <pc:sldMk cId="2358279358" sldId="279"/>
            <ac:spMk id="12" creationId="{ECE2B125-9F52-470A-8F40-9B0115209D9B}"/>
          </ac:spMkLst>
        </pc:spChg>
        <pc:spChg chg="add mod">
          <ac:chgData name="Vyacheslav Egorov" userId="a076bbdf-90ab-4d87-9d81-dcc69e3fc45d" providerId="ADAL" clId="{9D04ED01-60B2-444B-A251-779F10E2E061}" dt="2021-10-13T09:26:53.344" v="1480" actId="1076"/>
          <ac:spMkLst>
            <pc:docMk/>
            <pc:sldMk cId="2358279358" sldId="279"/>
            <ac:spMk id="14" creationId="{D1E8A701-FEF3-47AB-8AE4-32792F9C2524}"/>
          </ac:spMkLst>
        </pc:spChg>
        <pc:spChg chg="add mod">
          <ac:chgData name="Vyacheslav Egorov" userId="a076bbdf-90ab-4d87-9d81-dcc69e3fc45d" providerId="ADAL" clId="{9D04ED01-60B2-444B-A251-779F10E2E061}" dt="2021-10-13T06:56:22.307" v="583" actId="1076"/>
          <ac:spMkLst>
            <pc:docMk/>
            <pc:sldMk cId="2358279358" sldId="279"/>
            <ac:spMk id="17" creationId="{50686876-B284-4293-B044-FD54F58414E5}"/>
          </ac:spMkLst>
        </pc:spChg>
        <pc:spChg chg="add mod">
          <ac:chgData name="Vyacheslav Egorov" userId="a076bbdf-90ab-4d87-9d81-dcc69e3fc45d" providerId="ADAL" clId="{9D04ED01-60B2-444B-A251-779F10E2E061}" dt="2021-10-13T07:00:38.725" v="649" actId="14100"/>
          <ac:spMkLst>
            <pc:docMk/>
            <pc:sldMk cId="2358279358" sldId="279"/>
            <ac:spMk id="18" creationId="{6D8B473E-CD31-40E7-9F31-6D42242D588F}"/>
          </ac:spMkLst>
        </pc:spChg>
        <pc:spChg chg="add mod">
          <ac:chgData name="Vyacheslav Egorov" userId="a076bbdf-90ab-4d87-9d81-dcc69e3fc45d" providerId="ADAL" clId="{9D04ED01-60B2-444B-A251-779F10E2E061}" dt="2021-10-13T07:00:49.959" v="650" actId="207"/>
          <ac:spMkLst>
            <pc:docMk/>
            <pc:sldMk cId="2358279358" sldId="279"/>
            <ac:spMk id="20" creationId="{3B28CE62-D020-4EA0-89F5-5AC2C324BA76}"/>
          </ac:spMkLst>
        </pc:spChg>
        <pc:spChg chg="add mod">
          <ac:chgData name="Vyacheslav Egorov" userId="a076bbdf-90ab-4d87-9d81-dcc69e3fc45d" providerId="ADAL" clId="{9D04ED01-60B2-444B-A251-779F10E2E061}" dt="2021-10-13T06:53:15.706" v="557" actId="255"/>
          <ac:spMkLst>
            <pc:docMk/>
            <pc:sldMk cId="2358279358" sldId="279"/>
            <ac:spMk id="22" creationId="{8A2EDDB4-402C-4470-BCF8-F4C194DF2B8E}"/>
          </ac:spMkLst>
        </pc:spChg>
        <pc:spChg chg="add mod">
          <ac:chgData name="Vyacheslav Egorov" userId="a076bbdf-90ab-4d87-9d81-dcc69e3fc45d" providerId="ADAL" clId="{9D04ED01-60B2-444B-A251-779F10E2E061}" dt="2021-10-13T07:01:32.126" v="659" actId="1076"/>
          <ac:spMkLst>
            <pc:docMk/>
            <pc:sldMk cId="2358279358" sldId="279"/>
            <ac:spMk id="23" creationId="{125AE2B9-AE69-44D8-B1D2-A76C999AA9E5}"/>
          </ac:spMkLst>
        </pc:spChg>
        <pc:spChg chg="add mod">
          <ac:chgData name="Vyacheslav Egorov" userId="a076bbdf-90ab-4d87-9d81-dcc69e3fc45d" providerId="ADAL" clId="{9D04ED01-60B2-444B-A251-779F10E2E061}" dt="2021-10-13T06:56:22.307" v="583" actId="1076"/>
          <ac:spMkLst>
            <pc:docMk/>
            <pc:sldMk cId="2358279358" sldId="279"/>
            <ac:spMk id="24" creationId="{B11CD243-642B-4551-BF7A-FEB31074C65C}"/>
          </ac:spMkLst>
        </pc:spChg>
        <pc:spChg chg="add mod">
          <ac:chgData name="Vyacheslav Egorov" userId="a076bbdf-90ab-4d87-9d81-dcc69e3fc45d" providerId="ADAL" clId="{9D04ED01-60B2-444B-A251-779F10E2E061}" dt="2021-10-13T06:56:22.307" v="583" actId="1076"/>
          <ac:spMkLst>
            <pc:docMk/>
            <pc:sldMk cId="2358279358" sldId="279"/>
            <ac:spMk id="25" creationId="{726CBAB0-0A88-40BF-AE35-67F125A47179}"/>
          </ac:spMkLst>
        </pc:spChg>
        <pc:spChg chg="add mod">
          <ac:chgData name="Vyacheslav Egorov" userId="a076bbdf-90ab-4d87-9d81-dcc69e3fc45d" providerId="ADAL" clId="{9D04ED01-60B2-444B-A251-779F10E2E061}" dt="2021-10-13T07:34:14.575" v="779" actId="1076"/>
          <ac:spMkLst>
            <pc:docMk/>
            <pc:sldMk cId="2358279358" sldId="279"/>
            <ac:spMk id="26" creationId="{A75F58F2-EB69-4B5D-A5B4-702E106633B1}"/>
          </ac:spMkLst>
        </pc:spChg>
        <pc:spChg chg="add del">
          <ac:chgData name="Vyacheslav Egorov" userId="a076bbdf-90ab-4d87-9d81-dcc69e3fc45d" providerId="ADAL" clId="{9D04ED01-60B2-444B-A251-779F10E2E061}" dt="2021-10-13T07:34:52.699" v="782" actId="22"/>
          <ac:spMkLst>
            <pc:docMk/>
            <pc:sldMk cId="2358279358" sldId="279"/>
            <ac:spMk id="28" creationId="{B5597C14-8E42-422C-9DA8-EE84C06CA005}"/>
          </ac:spMkLst>
        </pc:spChg>
        <pc:picChg chg="add mod">
          <ac:chgData name="Vyacheslav Egorov" userId="a076bbdf-90ab-4d87-9d81-dcc69e3fc45d" providerId="ADAL" clId="{9D04ED01-60B2-444B-A251-779F10E2E061}" dt="2021-10-13T06:51:03.366" v="517" actId="1076"/>
          <ac:picMkLst>
            <pc:docMk/>
            <pc:sldMk cId="2358279358" sldId="279"/>
            <ac:picMk id="6" creationId="{0FE5C7CE-709C-4408-A8D9-8FC645DD39AB}"/>
          </ac:picMkLst>
        </pc:picChg>
        <pc:picChg chg="add mod ord">
          <ac:chgData name="Vyacheslav Egorov" userId="a076bbdf-90ab-4d87-9d81-dcc69e3fc45d" providerId="ADAL" clId="{9D04ED01-60B2-444B-A251-779F10E2E061}" dt="2021-10-13T06:47:23.496" v="478" actId="1076"/>
          <ac:picMkLst>
            <pc:docMk/>
            <pc:sldMk cId="2358279358" sldId="279"/>
            <ac:picMk id="7" creationId="{E1593023-0E0D-4762-912D-BB453CB548F3}"/>
          </ac:picMkLst>
        </pc:picChg>
        <pc:picChg chg="add mod">
          <ac:chgData name="Vyacheslav Egorov" userId="a076bbdf-90ab-4d87-9d81-dcc69e3fc45d" providerId="ADAL" clId="{9D04ED01-60B2-444B-A251-779F10E2E061}" dt="2021-10-13T06:47:33.849" v="480" actId="1076"/>
          <ac:picMkLst>
            <pc:docMk/>
            <pc:sldMk cId="2358279358" sldId="279"/>
            <ac:picMk id="8" creationId="{02A0B5E5-4D25-4835-A7C9-1F8B2AB25137}"/>
          </ac:picMkLst>
        </pc:picChg>
        <pc:picChg chg="add mod">
          <ac:chgData name="Vyacheslav Egorov" userId="a076bbdf-90ab-4d87-9d81-dcc69e3fc45d" providerId="ADAL" clId="{9D04ED01-60B2-444B-A251-779F10E2E061}" dt="2021-10-13T07:33:42.123" v="741" actId="1076"/>
          <ac:picMkLst>
            <pc:docMk/>
            <pc:sldMk cId="2358279358" sldId="279"/>
            <ac:picMk id="16" creationId="{87BF2CD8-C3BA-404D-A9F7-00F5E1EE6F2A}"/>
          </ac:picMkLst>
        </pc:picChg>
        <pc:picChg chg="add del mod">
          <ac:chgData name="Vyacheslav Egorov" userId="a076bbdf-90ab-4d87-9d81-dcc69e3fc45d" providerId="ADAL" clId="{9D04ED01-60B2-444B-A251-779F10E2E061}" dt="2021-10-13T09:27:57.922" v="1485" actId="478"/>
          <ac:picMkLst>
            <pc:docMk/>
            <pc:sldMk cId="2358279358" sldId="279"/>
            <ac:picMk id="30" creationId="{D1D8B533-CABB-4BE9-BA0D-62EF6E73C533}"/>
          </ac:picMkLst>
        </pc:picChg>
        <pc:picChg chg="add mod">
          <ac:chgData name="Vyacheslav Egorov" userId="a076bbdf-90ab-4d87-9d81-dcc69e3fc45d" providerId="ADAL" clId="{9D04ED01-60B2-444B-A251-779F10E2E061}" dt="2021-10-13T09:30:35.556" v="1489" actId="1076"/>
          <ac:picMkLst>
            <pc:docMk/>
            <pc:sldMk cId="2358279358" sldId="279"/>
            <ac:picMk id="32" creationId="{989CE92F-19CD-48FB-A1D9-4F3AFC317B64}"/>
          </ac:picMkLst>
        </pc:picChg>
        <pc:cxnChg chg="add mod">
          <ac:chgData name="Vyacheslav Egorov" userId="a076bbdf-90ab-4d87-9d81-dcc69e3fc45d" providerId="ADAL" clId="{9D04ED01-60B2-444B-A251-779F10E2E061}" dt="2021-10-13T06:51:03.366" v="517" actId="1076"/>
          <ac:cxnSpMkLst>
            <pc:docMk/>
            <pc:sldMk cId="2358279358" sldId="279"/>
            <ac:cxnSpMk id="10" creationId="{EE85237F-4A56-4542-8103-0BE143BB2C2A}"/>
          </ac:cxnSpMkLst>
        </pc:cxnChg>
        <pc:cxnChg chg="add mod">
          <ac:chgData name="Vyacheslav Egorov" userId="a076bbdf-90ab-4d87-9d81-dcc69e3fc45d" providerId="ADAL" clId="{9D04ED01-60B2-444B-A251-779F10E2E061}" dt="2021-10-13T07:01:26.882" v="657" actId="14100"/>
          <ac:cxnSpMkLst>
            <pc:docMk/>
            <pc:sldMk cId="2358279358" sldId="279"/>
            <ac:cxnSpMk id="19" creationId="{2737B48A-8F66-4E1A-9193-1F2001A36254}"/>
          </ac:cxnSpMkLst>
        </pc:cxnChg>
      </pc:sldChg>
      <pc:sldChg chg="addSp delSp modSp add mod">
        <pc:chgData name="Vyacheslav Egorov" userId="a076bbdf-90ab-4d87-9d81-dcc69e3fc45d" providerId="ADAL" clId="{9D04ED01-60B2-444B-A251-779F10E2E061}" dt="2021-10-13T06:26:08.629" v="272" actId="1076"/>
        <pc:sldMkLst>
          <pc:docMk/>
          <pc:sldMk cId="1441232501" sldId="280"/>
        </pc:sldMkLst>
        <pc:spChg chg="mod">
          <ac:chgData name="Vyacheslav Egorov" userId="a076bbdf-90ab-4d87-9d81-dcc69e3fc45d" providerId="ADAL" clId="{9D04ED01-60B2-444B-A251-779F10E2E061}" dt="2021-10-13T06:25:00.446" v="244" actId="113"/>
          <ac:spMkLst>
            <pc:docMk/>
            <pc:sldMk cId="1441232501" sldId="280"/>
            <ac:spMk id="7" creationId="{59AB6E1A-45BE-4622-BA80-2C51E15F887F}"/>
          </ac:spMkLst>
        </pc:spChg>
        <pc:spChg chg="add del">
          <ac:chgData name="Vyacheslav Egorov" userId="a076bbdf-90ab-4d87-9d81-dcc69e3fc45d" providerId="ADAL" clId="{9D04ED01-60B2-444B-A251-779F10E2E061}" dt="2021-10-13T06:22:52.131" v="163" actId="22"/>
          <ac:spMkLst>
            <pc:docMk/>
            <pc:sldMk cId="1441232501" sldId="280"/>
            <ac:spMk id="9" creationId="{0F93CBF1-2B74-4177-9376-615026B242CB}"/>
          </ac:spMkLst>
        </pc:spChg>
        <pc:spChg chg="add mod">
          <ac:chgData name="Vyacheslav Egorov" userId="a076bbdf-90ab-4d87-9d81-dcc69e3fc45d" providerId="ADAL" clId="{9D04ED01-60B2-444B-A251-779F10E2E061}" dt="2021-10-13T06:24:49.355" v="239" actId="1076"/>
          <ac:spMkLst>
            <pc:docMk/>
            <pc:sldMk cId="1441232501" sldId="280"/>
            <ac:spMk id="10" creationId="{B77A2C31-B396-45EE-85D9-2B8B8C0F9C3D}"/>
          </ac:spMkLst>
        </pc:spChg>
        <pc:spChg chg="add mod">
          <ac:chgData name="Vyacheslav Egorov" userId="a076bbdf-90ab-4d87-9d81-dcc69e3fc45d" providerId="ADAL" clId="{9D04ED01-60B2-444B-A251-779F10E2E061}" dt="2021-10-13T06:24:20.717" v="220" actId="14100"/>
          <ac:spMkLst>
            <pc:docMk/>
            <pc:sldMk cId="1441232501" sldId="280"/>
            <ac:spMk id="11" creationId="{CBEAAF77-11D2-4FBF-9873-2B2DD32CCCC7}"/>
          </ac:spMkLst>
        </pc:spChg>
        <pc:spChg chg="add mod">
          <ac:chgData name="Vyacheslav Egorov" userId="a076bbdf-90ab-4d87-9d81-dcc69e3fc45d" providerId="ADAL" clId="{9D04ED01-60B2-444B-A251-779F10E2E061}" dt="2021-10-13T06:26:08.629" v="272" actId="1076"/>
          <ac:spMkLst>
            <pc:docMk/>
            <pc:sldMk cId="1441232501" sldId="280"/>
            <ac:spMk id="12" creationId="{2EEF8449-DF55-4410-AFDB-560A88A94A40}"/>
          </ac:spMkLst>
        </pc:spChg>
        <pc:picChg chg="mod">
          <ac:chgData name="Vyacheslav Egorov" userId="a076bbdf-90ab-4d87-9d81-dcc69e3fc45d" providerId="ADAL" clId="{9D04ED01-60B2-444B-A251-779F10E2E061}" dt="2021-10-13T06:22:20.300" v="161" actId="1076"/>
          <ac:picMkLst>
            <pc:docMk/>
            <pc:sldMk cId="1441232501" sldId="280"/>
            <ac:picMk id="3" creationId="{6304FF1B-8A67-442F-9003-400AB5B11E64}"/>
          </ac:picMkLst>
        </pc:picChg>
        <pc:picChg chg="mod">
          <ac:chgData name="Vyacheslav Egorov" userId="a076bbdf-90ab-4d87-9d81-dcc69e3fc45d" providerId="ADAL" clId="{9D04ED01-60B2-444B-A251-779F10E2E061}" dt="2021-10-13T06:24:46.067" v="238" actId="1076"/>
          <ac:picMkLst>
            <pc:docMk/>
            <pc:sldMk cId="1441232501" sldId="280"/>
            <ac:picMk id="8" creationId="{E3322C87-5550-44F0-B3C3-5FE0BE0E917F}"/>
          </ac:picMkLst>
        </pc:picChg>
      </pc:sldChg>
      <pc:sldChg chg="addSp delSp modSp add mod">
        <pc:chgData name="Vyacheslav Egorov" userId="a076bbdf-90ab-4d87-9d81-dcc69e3fc45d" providerId="ADAL" clId="{9D04ED01-60B2-444B-A251-779F10E2E061}" dt="2021-10-13T09:31:47.770" v="1491" actId="14861"/>
        <pc:sldMkLst>
          <pc:docMk/>
          <pc:sldMk cId="782829280" sldId="281"/>
        </pc:sldMkLst>
        <pc:spChg chg="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2" creationId="{63FDF152-DE11-4B92-AB19-AF089A5AFF35}"/>
          </ac:spMkLst>
        </pc:spChg>
        <pc:spChg chg="del">
          <ac:chgData name="Vyacheslav Egorov" userId="a076bbdf-90ab-4d87-9d81-dcc69e3fc45d" providerId="ADAL" clId="{9D04ED01-60B2-444B-A251-779F10E2E061}" dt="2021-10-13T07:02:54.889" v="684" actId="478"/>
          <ac:spMkLst>
            <pc:docMk/>
            <pc:sldMk cId="782829280" sldId="281"/>
            <ac:spMk id="3" creationId="{8F710D25-2E18-4CAA-A4F9-0EFD609460DC}"/>
          </ac:spMkLst>
        </pc:spChg>
        <pc:spChg chg="del">
          <ac:chgData name="Vyacheslav Egorov" userId="a076bbdf-90ab-4d87-9d81-dcc69e3fc45d" providerId="ADAL" clId="{9D04ED01-60B2-444B-A251-779F10E2E061}" dt="2021-10-13T07:03:00.272" v="687" actId="478"/>
          <ac:spMkLst>
            <pc:docMk/>
            <pc:sldMk cId="782829280" sldId="281"/>
            <ac:spMk id="4" creationId="{DF443391-63D3-4516-9522-DCEB02B8E8D9}"/>
          </ac:spMkLst>
        </pc:spChg>
        <pc:spChg chg="mod">
          <ac:chgData name="Vyacheslav Egorov" userId="a076bbdf-90ab-4d87-9d81-dcc69e3fc45d" providerId="ADAL" clId="{9D04ED01-60B2-444B-A251-779F10E2E061}" dt="2021-10-13T07:05:19.739" v="703" actId="1076"/>
          <ac:spMkLst>
            <pc:docMk/>
            <pc:sldMk cId="782829280" sldId="281"/>
            <ac:spMk id="5" creationId="{2E135D79-BDDB-4176-9C81-7E6A51333D42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9" creationId="{4F1BF0F8-78FA-496E-A6D6-09C23743C2AC}"/>
          </ac:spMkLst>
        </pc:spChg>
        <pc:spChg chg="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11" creationId="{91811F32-BB6C-471A-BE84-6494B2D449A5}"/>
          </ac:spMkLst>
        </pc:spChg>
        <pc:spChg chg="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12" creationId="{ECE2B125-9F52-470A-8F40-9B0115209D9B}"/>
          </ac:spMkLst>
        </pc:spChg>
        <pc:spChg chg="del mod">
          <ac:chgData name="Vyacheslav Egorov" userId="a076bbdf-90ab-4d87-9d81-dcc69e3fc45d" providerId="ADAL" clId="{9D04ED01-60B2-444B-A251-779F10E2E061}" dt="2021-10-13T07:02:58.903" v="686" actId="478"/>
          <ac:spMkLst>
            <pc:docMk/>
            <pc:sldMk cId="782829280" sldId="281"/>
            <ac:spMk id="14" creationId="{D1E8A701-FEF3-47AB-8AE4-32792F9C2524}"/>
          </ac:spMkLst>
        </pc:spChg>
        <pc:spChg chg="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17" creationId="{50686876-B284-4293-B044-FD54F58414E5}"/>
          </ac:spMkLst>
        </pc:spChg>
        <pc:spChg chg="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18" creationId="{6D8B473E-CD31-40E7-9F31-6D42242D588F}"/>
          </ac:spMkLst>
        </pc:spChg>
        <pc:spChg chg="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20" creationId="{3B28CE62-D020-4EA0-89F5-5AC2C324BA76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21" creationId="{10CA831C-5607-49BD-A57B-0D944FD7471F}"/>
          </ac:spMkLst>
        </pc:spChg>
        <pc:spChg chg="del">
          <ac:chgData name="Vyacheslav Egorov" userId="a076bbdf-90ab-4d87-9d81-dcc69e3fc45d" providerId="ADAL" clId="{9D04ED01-60B2-444B-A251-779F10E2E061}" dt="2021-10-13T07:02:54.889" v="684" actId="478"/>
          <ac:spMkLst>
            <pc:docMk/>
            <pc:sldMk cId="782829280" sldId="281"/>
            <ac:spMk id="22" creationId="{8A2EDDB4-402C-4470-BCF8-F4C194DF2B8E}"/>
          </ac:spMkLst>
        </pc:spChg>
        <pc:spChg chg="mod">
          <ac:chgData name="Vyacheslav Egorov" userId="a076bbdf-90ab-4d87-9d81-dcc69e3fc45d" providerId="ADAL" clId="{9D04ED01-60B2-444B-A251-779F10E2E061}" dt="2021-10-13T07:30:22.151" v="724" actId="1076"/>
          <ac:spMkLst>
            <pc:docMk/>
            <pc:sldMk cId="782829280" sldId="281"/>
            <ac:spMk id="23" creationId="{125AE2B9-AE69-44D8-B1D2-A76C999AA9E5}"/>
          </ac:spMkLst>
        </pc:spChg>
        <pc:spChg chg="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24" creationId="{B11CD243-642B-4551-BF7A-FEB31074C65C}"/>
          </ac:spMkLst>
        </pc:spChg>
        <pc:spChg chg="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25" creationId="{726CBAB0-0A88-40BF-AE35-67F125A47179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26" creationId="{0BF37E07-AF08-4A15-B746-93A028655846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27" creationId="{3C9725FB-ABD5-4B7A-AEE4-82636A787FE5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28" creationId="{B4AD1E69-A1C7-46D7-83D8-821831964859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29" creationId="{BC5B580F-8B6A-43AE-94D2-46DF79CBB0FA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30" creationId="{AED2E5D6-174E-417E-9696-28D2EBA7E0CC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31" creationId="{E70ED2B1-D8F4-4E5C-9AE9-62ED92D4A1F5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32" creationId="{655A69D1-0669-416A-86AD-7C18BCA5E989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33" creationId="{C9604881-B6C3-46C7-A117-C921F72A2C9D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34" creationId="{2472A140-73E4-43AA-A9BC-D68DC172B1CF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35" creationId="{C6A64736-67EB-4728-8F06-ECE9A8118B25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36" creationId="{5F525109-6616-4C61-BEAA-F382B0FA5562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37" creationId="{54D45D33-1F4C-4A42-80D0-4FE90B2BD732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38" creationId="{F8673AB4-D377-4FFE-9DEA-5C4A7755D9FB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39" creationId="{37D5A411-14FC-4242-8CEE-F55CE37BBDA9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40" creationId="{0BB59748-35EB-4F66-8C27-3F5163B6CE04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41" creationId="{05919694-F079-4A25-9ED3-C87FDD8E55A5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42" creationId="{F35D0A73-9562-470D-A2D4-655986B9E6FE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43" creationId="{4DCCCB29-87E6-4EE2-B486-91B75BB9566F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44" creationId="{32822E5B-3486-4EFA-8214-2E4F5BCFA3B5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45" creationId="{E33CB0A5-A255-40DF-8443-AC862FCE1BFC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46" creationId="{B18AEF46-3A81-41E4-89AA-F1F441687A09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47" creationId="{EF186223-9C35-4B3F-83AF-B716D151A5CD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48" creationId="{BFFC24BB-F0EC-41CB-A708-D569A5557737}"/>
          </ac:spMkLst>
        </pc:spChg>
        <pc:spChg chg="add del mod">
          <ac:chgData name="Vyacheslav Egorov" userId="a076bbdf-90ab-4d87-9d81-dcc69e3fc45d" providerId="ADAL" clId="{9D04ED01-60B2-444B-A251-779F10E2E061}" dt="2021-10-13T07:05:08.427" v="699" actId="478"/>
          <ac:spMkLst>
            <pc:docMk/>
            <pc:sldMk cId="782829280" sldId="281"/>
            <ac:spMk id="49" creationId="{012B2AC9-F684-4828-8949-1642D8B79E23}"/>
          </ac:spMkLst>
        </pc:spChg>
        <pc:spChg chg="add del mod">
          <ac:chgData name="Vyacheslav Egorov" userId="a076bbdf-90ab-4d87-9d81-dcc69e3fc45d" providerId="ADAL" clId="{9D04ED01-60B2-444B-A251-779F10E2E061}" dt="2021-10-13T07:05:08.427" v="699" actId="478"/>
          <ac:spMkLst>
            <pc:docMk/>
            <pc:sldMk cId="782829280" sldId="281"/>
            <ac:spMk id="50" creationId="{7AEBFDA7-A489-4CA1-B804-B8C5B874BD97}"/>
          </ac:spMkLst>
        </pc:spChg>
        <pc:spChg chg="add del mod">
          <ac:chgData name="Vyacheslav Egorov" userId="a076bbdf-90ab-4d87-9d81-dcc69e3fc45d" providerId="ADAL" clId="{9D04ED01-60B2-444B-A251-779F10E2E061}" dt="2021-10-13T07:05:08.427" v="699" actId="478"/>
          <ac:spMkLst>
            <pc:docMk/>
            <pc:sldMk cId="782829280" sldId="281"/>
            <ac:spMk id="51" creationId="{D54BA04E-25ED-468B-ADB9-E363D7A8E2CC}"/>
          </ac:spMkLst>
        </pc:spChg>
        <pc:spChg chg="add del mod">
          <ac:chgData name="Vyacheslav Egorov" userId="a076bbdf-90ab-4d87-9d81-dcc69e3fc45d" providerId="ADAL" clId="{9D04ED01-60B2-444B-A251-779F10E2E061}" dt="2021-10-13T07:05:08.427" v="699" actId="478"/>
          <ac:spMkLst>
            <pc:docMk/>
            <pc:sldMk cId="782829280" sldId="281"/>
            <ac:spMk id="52" creationId="{9CF46174-A8B3-43A9-82A7-53291656E483}"/>
          </ac:spMkLst>
        </pc:spChg>
        <pc:spChg chg="add del mod">
          <ac:chgData name="Vyacheslav Egorov" userId="a076bbdf-90ab-4d87-9d81-dcc69e3fc45d" providerId="ADAL" clId="{9D04ED01-60B2-444B-A251-779F10E2E061}" dt="2021-10-13T07:05:08.427" v="699" actId="478"/>
          <ac:spMkLst>
            <pc:docMk/>
            <pc:sldMk cId="782829280" sldId="281"/>
            <ac:spMk id="53" creationId="{D005A689-3AE6-4858-80B9-CC5E9AE12A61}"/>
          </ac:spMkLst>
        </pc:spChg>
        <pc:spChg chg="add del mod">
          <ac:chgData name="Vyacheslav Egorov" userId="a076bbdf-90ab-4d87-9d81-dcc69e3fc45d" providerId="ADAL" clId="{9D04ED01-60B2-444B-A251-779F10E2E061}" dt="2021-10-13T07:05:08.427" v="699" actId="478"/>
          <ac:spMkLst>
            <pc:docMk/>
            <pc:sldMk cId="782829280" sldId="281"/>
            <ac:spMk id="54" creationId="{269D140D-AC5E-4303-A476-7BA286CEED21}"/>
          </ac:spMkLst>
        </pc:spChg>
        <pc:spChg chg="add del mod">
          <ac:chgData name="Vyacheslav Egorov" userId="a076bbdf-90ab-4d87-9d81-dcc69e3fc45d" providerId="ADAL" clId="{9D04ED01-60B2-444B-A251-779F10E2E061}" dt="2021-10-13T07:05:08.427" v="699" actId="478"/>
          <ac:spMkLst>
            <pc:docMk/>
            <pc:sldMk cId="782829280" sldId="281"/>
            <ac:spMk id="55" creationId="{825FA247-D86B-4B7B-9EC6-6E7D0F8B1D81}"/>
          </ac:spMkLst>
        </pc:spChg>
        <pc:spChg chg="add del mod">
          <ac:chgData name="Vyacheslav Egorov" userId="a076bbdf-90ab-4d87-9d81-dcc69e3fc45d" providerId="ADAL" clId="{9D04ED01-60B2-444B-A251-779F10E2E061}" dt="2021-10-13T07:05:08.427" v="699" actId="478"/>
          <ac:spMkLst>
            <pc:docMk/>
            <pc:sldMk cId="782829280" sldId="281"/>
            <ac:spMk id="56" creationId="{F3E35AFA-7773-4DF5-B9AF-AD8B85EB2818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57" creationId="{A9EC9796-683B-49AA-B43D-55D45A161C1E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58" creationId="{D6EDB29A-CEC9-4C9F-A3DD-988048590C31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59" creationId="{4FBBC350-5862-42DA-8471-8F3BB65FC546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60" creationId="{0DF6562D-3733-4067-8F94-A26ABB993D1D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61" creationId="{9A7EA540-05E5-4AEF-839C-658BF39E20DA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62" creationId="{E419A54A-FAEB-4918-A160-98A0DB673DA2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63" creationId="{6BC113AB-590D-4C50-873A-A1455A4D98BA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64" creationId="{165B5A59-C556-49D2-81F1-7D259E01E4B0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65" creationId="{15411290-5161-4221-B2C8-0966A0A10D7E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66" creationId="{9526C20E-FA0D-4BC1-A7E8-E22530A41C30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67" creationId="{791A5153-7086-449D-80CC-760A4DCAD04A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68" creationId="{05E2FAED-535C-4E51-900C-86532857066F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69" creationId="{BC5C41BE-D6F2-476A-AB07-233260DA0DD9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70" creationId="{674A3CC4-92C3-46ED-B183-8607A3BC769C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71" creationId="{93AD64DF-6CA8-46EE-A059-1CA2FC9B000E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72" creationId="{0389657E-D003-4AEC-8953-20907DF33A69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73" creationId="{E319EA3A-D9BA-4C44-B4F1-0D99FFE0C533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74" creationId="{6BBE5D01-C6A2-4E10-82ED-72EBB832BC71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75" creationId="{5F0167E4-C8A0-483D-82F9-2EE7FF1C52DE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76" creationId="{11A89233-6C5C-4AC9-A3F5-5E46FE36206A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77" creationId="{A1659EA5-3881-47A8-851F-3F92621969CE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78" creationId="{F85CDB9C-0743-4E12-A83B-27837DF30927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79" creationId="{4CAD57D2-94EF-4DAE-86D3-F1DB6886AAD3}"/>
          </ac:spMkLst>
        </pc:spChg>
        <pc:spChg chg="add mod">
          <ac:chgData name="Vyacheslav Egorov" userId="a076bbdf-90ab-4d87-9d81-dcc69e3fc45d" providerId="ADAL" clId="{9D04ED01-60B2-444B-A251-779F10E2E061}" dt="2021-10-13T07:09:53.222" v="710" actId="1076"/>
          <ac:spMkLst>
            <pc:docMk/>
            <pc:sldMk cId="782829280" sldId="281"/>
            <ac:spMk id="80" creationId="{F630D60F-8128-4008-8C07-9E267021F5B8}"/>
          </ac:spMkLst>
        </pc:spChg>
        <pc:spChg chg="add mod">
          <ac:chgData name="Vyacheslav Egorov" userId="a076bbdf-90ab-4d87-9d81-dcc69e3fc45d" providerId="ADAL" clId="{9D04ED01-60B2-444B-A251-779F10E2E061}" dt="2021-10-13T07:31:39.663" v="735" actId="113"/>
          <ac:spMkLst>
            <pc:docMk/>
            <pc:sldMk cId="782829280" sldId="281"/>
            <ac:spMk id="81" creationId="{CB468517-FDDF-45B4-8C2D-BDAB4A5A486C}"/>
          </ac:spMkLst>
        </pc:spChg>
        <pc:picChg chg="del">
          <ac:chgData name="Vyacheslav Egorov" userId="a076bbdf-90ab-4d87-9d81-dcc69e3fc45d" providerId="ADAL" clId="{9D04ED01-60B2-444B-A251-779F10E2E061}" dt="2021-10-13T07:02:54.889" v="684" actId="478"/>
          <ac:picMkLst>
            <pc:docMk/>
            <pc:sldMk cId="782829280" sldId="281"/>
            <ac:picMk id="6" creationId="{0FE5C7CE-709C-4408-A8D9-8FC645DD39AB}"/>
          </ac:picMkLst>
        </pc:picChg>
        <pc:picChg chg="mod">
          <ac:chgData name="Vyacheslav Egorov" userId="a076bbdf-90ab-4d87-9d81-dcc69e3fc45d" providerId="ADAL" clId="{9D04ED01-60B2-444B-A251-779F10E2E061}" dt="2021-10-13T07:31:55.341" v="736" actId="1076"/>
          <ac:picMkLst>
            <pc:docMk/>
            <pc:sldMk cId="782829280" sldId="281"/>
            <ac:picMk id="7" creationId="{E1593023-0E0D-4762-912D-BB453CB548F3}"/>
          </ac:picMkLst>
        </pc:picChg>
        <pc:picChg chg="mod">
          <ac:chgData name="Vyacheslav Egorov" userId="a076bbdf-90ab-4d87-9d81-dcc69e3fc45d" providerId="ADAL" clId="{9D04ED01-60B2-444B-A251-779F10E2E061}" dt="2021-10-13T07:31:57.093" v="737" actId="1076"/>
          <ac:picMkLst>
            <pc:docMk/>
            <pc:sldMk cId="782829280" sldId="281"/>
            <ac:picMk id="8" creationId="{02A0B5E5-4D25-4835-A7C9-1F8B2AB25137}"/>
          </ac:picMkLst>
        </pc:picChg>
        <pc:picChg chg="add del mod">
          <ac:chgData name="Vyacheslav Egorov" userId="a076bbdf-90ab-4d87-9d81-dcc69e3fc45d" providerId="ADAL" clId="{9D04ED01-60B2-444B-A251-779F10E2E061}" dt="2021-10-13T08:53:15.694" v="962" actId="478"/>
          <ac:picMkLst>
            <pc:docMk/>
            <pc:sldMk cId="782829280" sldId="281"/>
            <ac:picMk id="15" creationId="{981D110B-DC5D-4EBC-8016-620F6CA90A38}"/>
          </ac:picMkLst>
        </pc:picChg>
        <pc:picChg chg="add mod">
          <ac:chgData name="Vyacheslav Egorov" userId="a076bbdf-90ab-4d87-9d81-dcc69e3fc45d" providerId="ADAL" clId="{9D04ED01-60B2-444B-A251-779F10E2E061}" dt="2021-10-13T09:31:47.770" v="1491" actId="14861"/>
          <ac:picMkLst>
            <pc:docMk/>
            <pc:sldMk cId="782829280" sldId="281"/>
            <ac:picMk id="83" creationId="{1C897CCF-8B09-4B77-A5F1-49288BEA2AF0}"/>
          </ac:picMkLst>
        </pc:picChg>
        <pc:cxnChg chg="del mod">
          <ac:chgData name="Vyacheslav Egorov" userId="a076bbdf-90ab-4d87-9d81-dcc69e3fc45d" providerId="ADAL" clId="{9D04ED01-60B2-444B-A251-779F10E2E061}" dt="2021-10-13T07:02:54.889" v="684" actId="478"/>
          <ac:cxnSpMkLst>
            <pc:docMk/>
            <pc:sldMk cId="782829280" sldId="281"/>
            <ac:cxnSpMk id="10" creationId="{EE85237F-4A56-4542-8103-0BE143BB2C2A}"/>
          </ac:cxnSpMkLst>
        </pc:cxnChg>
        <pc:cxnChg chg="mod">
          <ac:chgData name="Vyacheslav Egorov" userId="a076bbdf-90ab-4d87-9d81-dcc69e3fc45d" providerId="ADAL" clId="{9D04ED01-60B2-444B-A251-779F10E2E061}" dt="2021-10-13T07:09:53.222" v="710" actId="1076"/>
          <ac:cxnSpMkLst>
            <pc:docMk/>
            <pc:sldMk cId="782829280" sldId="281"/>
            <ac:cxnSpMk id="19" creationId="{2737B48A-8F66-4E1A-9193-1F2001A36254}"/>
          </ac:cxnSpMkLst>
        </pc:cxnChg>
      </pc:sldChg>
      <pc:sldChg chg="addSp delSp modSp add mod">
        <pc:chgData name="Vyacheslav Egorov" userId="a076bbdf-90ab-4d87-9d81-dcc69e3fc45d" providerId="ADAL" clId="{9D04ED01-60B2-444B-A251-779F10E2E061}" dt="2021-10-13T08:47:59.603" v="941" actId="20577"/>
        <pc:sldMkLst>
          <pc:docMk/>
          <pc:sldMk cId="1204620133" sldId="282"/>
        </pc:sldMkLst>
        <pc:spChg chg="del">
          <ac:chgData name="Vyacheslav Egorov" userId="a076bbdf-90ab-4d87-9d81-dcc69e3fc45d" providerId="ADAL" clId="{9D04ED01-60B2-444B-A251-779F10E2E061}" dt="2021-10-13T07:35:03.628" v="784" actId="478"/>
          <ac:spMkLst>
            <pc:docMk/>
            <pc:sldMk cId="1204620133" sldId="282"/>
            <ac:spMk id="2" creationId="{63FDF152-DE11-4B92-AB19-AF089A5AFF35}"/>
          </ac:spMkLst>
        </pc:spChg>
        <pc:spChg chg="del">
          <ac:chgData name="Vyacheslav Egorov" userId="a076bbdf-90ab-4d87-9d81-dcc69e3fc45d" providerId="ADAL" clId="{9D04ED01-60B2-444B-A251-779F10E2E061}" dt="2021-10-13T07:35:03.628" v="784" actId="478"/>
          <ac:spMkLst>
            <pc:docMk/>
            <pc:sldMk cId="1204620133" sldId="282"/>
            <ac:spMk id="3" creationId="{8F710D25-2E18-4CAA-A4F9-0EFD609460DC}"/>
          </ac:spMkLst>
        </pc:spChg>
        <pc:spChg chg="del">
          <ac:chgData name="Vyacheslav Egorov" userId="a076bbdf-90ab-4d87-9d81-dcc69e3fc45d" providerId="ADAL" clId="{9D04ED01-60B2-444B-A251-779F10E2E061}" dt="2021-10-13T07:35:03.628" v="784" actId="478"/>
          <ac:spMkLst>
            <pc:docMk/>
            <pc:sldMk cId="1204620133" sldId="282"/>
            <ac:spMk id="4" creationId="{DF443391-63D3-4516-9522-DCEB02B8E8D9}"/>
          </ac:spMkLst>
        </pc:spChg>
        <pc:spChg chg="del">
          <ac:chgData name="Vyacheslav Egorov" userId="a076bbdf-90ab-4d87-9d81-dcc69e3fc45d" providerId="ADAL" clId="{9D04ED01-60B2-444B-A251-779F10E2E061}" dt="2021-10-13T07:35:03.628" v="784" actId="478"/>
          <ac:spMkLst>
            <pc:docMk/>
            <pc:sldMk cId="1204620133" sldId="282"/>
            <ac:spMk id="11" creationId="{91811F32-BB6C-471A-BE84-6494B2D449A5}"/>
          </ac:spMkLst>
        </pc:spChg>
        <pc:spChg chg="del">
          <ac:chgData name="Vyacheslav Egorov" userId="a076bbdf-90ab-4d87-9d81-dcc69e3fc45d" providerId="ADAL" clId="{9D04ED01-60B2-444B-A251-779F10E2E061}" dt="2021-10-13T07:35:03.628" v="784" actId="478"/>
          <ac:spMkLst>
            <pc:docMk/>
            <pc:sldMk cId="1204620133" sldId="282"/>
            <ac:spMk id="12" creationId="{ECE2B125-9F52-470A-8F40-9B0115209D9B}"/>
          </ac:spMkLst>
        </pc:spChg>
        <pc:spChg chg="del">
          <ac:chgData name="Vyacheslav Egorov" userId="a076bbdf-90ab-4d87-9d81-dcc69e3fc45d" providerId="ADAL" clId="{9D04ED01-60B2-444B-A251-779F10E2E061}" dt="2021-10-13T07:35:03.628" v="784" actId="478"/>
          <ac:spMkLst>
            <pc:docMk/>
            <pc:sldMk cId="1204620133" sldId="282"/>
            <ac:spMk id="14" creationId="{D1E8A701-FEF3-47AB-8AE4-32792F9C2524}"/>
          </ac:spMkLst>
        </pc:spChg>
        <pc:spChg chg="del">
          <ac:chgData name="Vyacheslav Egorov" userId="a076bbdf-90ab-4d87-9d81-dcc69e3fc45d" providerId="ADAL" clId="{9D04ED01-60B2-444B-A251-779F10E2E061}" dt="2021-10-13T07:35:03.628" v="784" actId="478"/>
          <ac:spMkLst>
            <pc:docMk/>
            <pc:sldMk cId="1204620133" sldId="282"/>
            <ac:spMk id="17" creationId="{50686876-B284-4293-B044-FD54F58414E5}"/>
          </ac:spMkLst>
        </pc:spChg>
        <pc:spChg chg="del">
          <ac:chgData name="Vyacheslav Egorov" userId="a076bbdf-90ab-4d87-9d81-dcc69e3fc45d" providerId="ADAL" clId="{9D04ED01-60B2-444B-A251-779F10E2E061}" dt="2021-10-13T07:35:03.628" v="784" actId="478"/>
          <ac:spMkLst>
            <pc:docMk/>
            <pc:sldMk cId="1204620133" sldId="282"/>
            <ac:spMk id="18" creationId="{6D8B473E-CD31-40E7-9F31-6D42242D588F}"/>
          </ac:spMkLst>
        </pc:spChg>
        <pc:spChg chg="del">
          <ac:chgData name="Vyacheslav Egorov" userId="a076bbdf-90ab-4d87-9d81-dcc69e3fc45d" providerId="ADAL" clId="{9D04ED01-60B2-444B-A251-779F10E2E061}" dt="2021-10-13T07:35:03.628" v="784" actId="478"/>
          <ac:spMkLst>
            <pc:docMk/>
            <pc:sldMk cId="1204620133" sldId="282"/>
            <ac:spMk id="20" creationId="{3B28CE62-D020-4EA0-89F5-5AC2C324BA76}"/>
          </ac:spMkLst>
        </pc:spChg>
        <pc:spChg chg="del">
          <ac:chgData name="Vyacheslav Egorov" userId="a076bbdf-90ab-4d87-9d81-dcc69e3fc45d" providerId="ADAL" clId="{9D04ED01-60B2-444B-A251-779F10E2E061}" dt="2021-10-13T07:35:03.628" v="784" actId="478"/>
          <ac:spMkLst>
            <pc:docMk/>
            <pc:sldMk cId="1204620133" sldId="282"/>
            <ac:spMk id="22" creationId="{8A2EDDB4-402C-4470-BCF8-F4C194DF2B8E}"/>
          </ac:spMkLst>
        </pc:spChg>
        <pc:spChg chg="del">
          <ac:chgData name="Vyacheslav Egorov" userId="a076bbdf-90ab-4d87-9d81-dcc69e3fc45d" providerId="ADAL" clId="{9D04ED01-60B2-444B-A251-779F10E2E061}" dt="2021-10-13T07:35:03.628" v="784" actId="478"/>
          <ac:spMkLst>
            <pc:docMk/>
            <pc:sldMk cId="1204620133" sldId="282"/>
            <ac:spMk id="23" creationId="{125AE2B9-AE69-44D8-B1D2-A76C999AA9E5}"/>
          </ac:spMkLst>
        </pc:spChg>
        <pc:spChg chg="del">
          <ac:chgData name="Vyacheslav Egorov" userId="a076bbdf-90ab-4d87-9d81-dcc69e3fc45d" providerId="ADAL" clId="{9D04ED01-60B2-444B-A251-779F10E2E061}" dt="2021-10-13T07:35:03.628" v="784" actId="478"/>
          <ac:spMkLst>
            <pc:docMk/>
            <pc:sldMk cId="1204620133" sldId="282"/>
            <ac:spMk id="24" creationId="{B11CD243-642B-4551-BF7A-FEB31074C65C}"/>
          </ac:spMkLst>
        </pc:spChg>
        <pc:spChg chg="del">
          <ac:chgData name="Vyacheslav Egorov" userId="a076bbdf-90ab-4d87-9d81-dcc69e3fc45d" providerId="ADAL" clId="{9D04ED01-60B2-444B-A251-779F10E2E061}" dt="2021-10-13T07:35:03.628" v="784" actId="478"/>
          <ac:spMkLst>
            <pc:docMk/>
            <pc:sldMk cId="1204620133" sldId="282"/>
            <ac:spMk id="25" creationId="{726CBAB0-0A88-40BF-AE35-67F125A47179}"/>
          </ac:spMkLst>
        </pc:spChg>
        <pc:spChg chg="del">
          <ac:chgData name="Vyacheslav Egorov" userId="a076bbdf-90ab-4d87-9d81-dcc69e3fc45d" providerId="ADAL" clId="{9D04ED01-60B2-444B-A251-779F10E2E061}" dt="2021-10-13T07:35:03.628" v="784" actId="478"/>
          <ac:spMkLst>
            <pc:docMk/>
            <pc:sldMk cId="1204620133" sldId="282"/>
            <ac:spMk id="26" creationId="{A75F58F2-EB69-4B5D-A5B4-702E106633B1}"/>
          </ac:spMkLst>
        </pc:spChg>
        <pc:spChg chg="add mod">
          <ac:chgData name="Vyacheslav Egorov" userId="a076bbdf-90ab-4d87-9d81-dcc69e3fc45d" providerId="ADAL" clId="{9D04ED01-60B2-444B-A251-779F10E2E061}" dt="2021-10-13T08:47:59.603" v="941" actId="20577"/>
          <ac:spMkLst>
            <pc:docMk/>
            <pc:sldMk cId="1204620133" sldId="282"/>
            <ac:spMk id="27" creationId="{152E7CC8-983C-44FA-88E0-308A3FE446EE}"/>
          </ac:spMkLst>
        </pc:spChg>
        <pc:picChg chg="del">
          <ac:chgData name="Vyacheslav Egorov" userId="a076bbdf-90ab-4d87-9d81-dcc69e3fc45d" providerId="ADAL" clId="{9D04ED01-60B2-444B-A251-779F10E2E061}" dt="2021-10-13T07:35:03.628" v="784" actId="478"/>
          <ac:picMkLst>
            <pc:docMk/>
            <pc:sldMk cId="1204620133" sldId="282"/>
            <ac:picMk id="6" creationId="{0FE5C7CE-709C-4408-A8D9-8FC645DD39AB}"/>
          </ac:picMkLst>
        </pc:picChg>
        <pc:picChg chg="del">
          <ac:chgData name="Vyacheslav Egorov" userId="a076bbdf-90ab-4d87-9d81-dcc69e3fc45d" providerId="ADAL" clId="{9D04ED01-60B2-444B-A251-779F10E2E061}" dt="2021-10-13T07:35:03.628" v="784" actId="478"/>
          <ac:picMkLst>
            <pc:docMk/>
            <pc:sldMk cId="1204620133" sldId="282"/>
            <ac:picMk id="7" creationId="{E1593023-0E0D-4762-912D-BB453CB548F3}"/>
          </ac:picMkLst>
        </pc:picChg>
        <pc:picChg chg="del">
          <ac:chgData name="Vyacheslav Egorov" userId="a076bbdf-90ab-4d87-9d81-dcc69e3fc45d" providerId="ADAL" clId="{9D04ED01-60B2-444B-A251-779F10E2E061}" dt="2021-10-13T07:35:03.628" v="784" actId="478"/>
          <ac:picMkLst>
            <pc:docMk/>
            <pc:sldMk cId="1204620133" sldId="282"/>
            <ac:picMk id="8" creationId="{02A0B5E5-4D25-4835-A7C9-1F8B2AB25137}"/>
          </ac:picMkLst>
        </pc:picChg>
        <pc:picChg chg="del">
          <ac:chgData name="Vyacheslav Egorov" userId="a076bbdf-90ab-4d87-9d81-dcc69e3fc45d" providerId="ADAL" clId="{9D04ED01-60B2-444B-A251-779F10E2E061}" dt="2021-10-13T07:35:03.628" v="784" actId="478"/>
          <ac:picMkLst>
            <pc:docMk/>
            <pc:sldMk cId="1204620133" sldId="282"/>
            <ac:picMk id="16" creationId="{87BF2CD8-C3BA-404D-A9F7-00F5E1EE6F2A}"/>
          </ac:picMkLst>
        </pc:picChg>
        <pc:cxnChg chg="del mod">
          <ac:chgData name="Vyacheslav Egorov" userId="a076bbdf-90ab-4d87-9d81-dcc69e3fc45d" providerId="ADAL" clId="{9D04ED01-60B2-444B-A251-779F10E2E061}" dt="2021-10-13T07:35:03.628" v="784" actId="478"/>
          <ac:cxnSpMkLst>
            <pc:docMk/>
            <pc:sldMk cId="1204620133" sldId="282"/>
            <ac:cxnSpMk id="10" creationId="{EE85237F-4A56-4542-8103-0BE143BB2C2A}"/>
          </ac:cxnSpMkLst>
        </pc:cxnChg>
        <pc:cxnChg chg="del mod">
          <ac:chgData name="Vyacheslav Egorov" userId="a076bbdf-90ab-4d87-9d81-dcc69e3fc45d" providerId="ADAL" clId="{9D04ED01-60B2-444B-A251-779F10E2E061}" dt="2021-10-13T07:35:03.628" v="784" actId="478"/>
          <ac:cxnSpMkLst>
            <pc:docMk/>
            <pc:sldMk cId="1204620133" sldId="282"/>
            <ac:cxnSpMk id="19" creationId="{2737B48A-8F66-4E1A-9193-1F2001A36254}"/>
          </ac:cxnSpMkLst>
        </pc:cxnChg>
      </pc:sldChg>
      <pc:sldChg chg="addSp delSp modSp add mod">
        <pc:chgData name="Vyacheslav Egorov" userId="a076bbdf-90ab-4d87-9d81-dcc69e3fc45d" providerId="ADAL" clId="{9D04ED01-60B2-444B-A251-779F10E2E061}" dt="2021-10-13T07:42:29.574" v="816" actId="20577"/>
        <pc:sldMkLst>
          <pc:docMk/>
          <pc:sldMk cId="1468946683" sldId="283"/>
        </pc:sldMkLst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2" creationId="{63FDF152-DE11-4B92-AB19-AF089A5AFF35}"/>
          </ac:spMkLst>
        </pc:spChg>
        <pc:spChg chg="mod">
          <ac:chgData name="Vyacheslav Egorov" userId="a076bbdf-90ab-4d87-9d81-dcc69e3fc45d" providerId="ADAL" clId="{9D04ED01-60B2-444B-A251-779F10E2E061}" dt="2021-10-13T07:37:12.133" v="798" actId="1076"/>
          <ac:spMkLst>
            <pc:docMk/>
            <pc:sldMk cId="1468946683" sldId="283"/>
            <ac:spMk id="5" creationId="{2E135D79-BDDB-4176-9C81-7E6A51333D42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9" creationId="{4F1BF0F8-78FA-496E-A6D6-09C23743C2AC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11" creationId="{91811F32-BB6C-471A-BE84-6494B2D449A5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12" creationId="{ECE2B125-9F52-470A-8F40-9B0115209D9B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17" creationId="{50686876-B284-4293-B044-FD54F58414E5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18" creationId="{6D8B473E-CD31-40E7-9F31-6D42242D588F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20" creationId="{3B28CE62-D020-4EA0-89F5-5AC2C324BA76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21" creationId="{10CA831C-5607-49BD-A57B-0D944FD7471F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23" creationId="{125AE2B9-AE69-44D8-B1D2-A76C999AA9E5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24" creationId="{B11CD243-642B-4551-BF7A-FEB31074C65C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25" creationId="{726CBAB0-0A88-40BF-AE35-67F125A47179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26" creationId="{0BF37E07-AF08-4A15-B746-93A028655846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27" creationId="{3C9725FB-ABD5-4B7A-AEE4-82636A787FE5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28" creationId="{B4AD1E69-A1C7-46D7-83D8-821831964859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29" creationId="{BC5B580F-8B6A-43AE-94D2-46DF79CBB0FA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30" creationId="{AED2E5D6-174E-417E-9696-28D2EBA7E0CC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31" creationId="{E70ED2B1-D8F4-4E5C-9AE9-62ED92D4A1F5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32" creationId="{655A69D1-0669-416A-86AD-7C18BCA5E989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33" creationId="{C9604881-B6C3-46C7-A117-C921F72A2C9D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34" creationId="{2472A140-73E4-43AA-A9BC-D68DC172B1CF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35" creationId="{C6A64736-67EB-4728-8F06-ECE9A8118B25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36" creationId="{5F525109-6616-4C61-BEAA-F382B0FA5562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37" creationId="{54D45D33-1F4C-4A42-80D0-4FE90B2BD732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38" creationId="{F8673AB4-D377-4FFE-9DEA-5C4A7755D9FB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39" creationId="{37D5A411-14FC-4242-8CEE-F55CE37BBDA9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40" creationId="{0BB59748-35EB-4F66-8C27-3F5163B6CE04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41" creationId="{05919694-F079-4A25-9ED3-C87FDD8E55A5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42" creationId="{F35D0A73-9562-470D-A2D4-655986B9E6FE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43" creationId="{4DCCCB29-87E6-4EE2-B486-91B75BB9566F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44" creationId="{32822E5B-3486-4EFA-8214-2E4F5BCFA3B5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45" creationId="{E33CB0A5-A255-40DF-8443-AC862FCE1BFC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46" creationId="{B18AEF46-3A81-41E4-89AA-F1F441687A09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47" creationId="{EF186223-9C35-4B3F-83AF-B716D151A5CD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48" creationId="{BFFC24BB-F0EC-41CB-A708-D569A5557737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57" creationId="{A9EC9796-683B-49AA-B43D-55D45A161C1E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58" creationId="{D6EDB29A-CEC9-4C9F-A3DD-988048590C31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59" creationId="{4FBBC350-5862-42DA-8471-8F3BB65FC546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60" creationId="{0DF6562D-3733-4067-8F94-A26ABB993D1D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61" creationId="{9A7EA540-05E5-4AEF-839C-658BF39E20DA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62" creationId="{E419A54A-FAEB-4918-A160-98A0DB673DA2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63" creationId="{6BC113AB-590D-4C50-873A-A1455A4D98BA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64" creationId="{165B5A59-C556-49D2-81F1-7D259E01E4B0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65" creationId="{15411290-5161-4221-B2C8-0966A0A10D7E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66" creationId="{9526C20E-FA0D-4BC1-A7E8-E22530A41C30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67" creationId="{791A5153-7086-449D-80CC-760A4DCAD04A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68" creationId="{05E2FAED-535C-4E51-900C-86532857066F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69" creationId="{BC5C41BE-D6F2-476A-AB07-233260DA0DD9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70" creationId="{674A3CC4-92C3-46ED-B183-8607A3BC769C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71" creationId="{93AD64DF-6CA8-46EE-A059-1CA2FC9B000E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72" creationId="{0389657E-D003-4AEC-8953-20907DF33A69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73" creationId="{E319EA3A-D9BA-4C44-B4F1-0D99FFE0C533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74" creationId="{6BBE5D01-C6A2-4E10-82ED-72EBB832BC71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75" creationId="{5F0167E4-C8A0-483D-82F9-2EE7FF1C52DE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76" creationId="{11A89233-6C5C-4AC9-A3F5-5E46FE36206A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77" creationId="{A1659EA5-3881-47A8-851F-3F92621969CE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78" creationId="{F85CDB9C-0743-4E12-A83B-27837DF30927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79" creationId="{4CAD57D2-94EF-4DAE-86D3-F1DB6886AAD3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80" creationId="{F630D60F-8128-4008-8C07-9E267021F5B8}"/>
          </ac:spMkLst>
        </pc:spChg>
        <pc:spChg chg="del">
          <ac:chgData name="Vyacheslav Egorov" userId="a076bbdf-90ab-4d87-9d81-dcc69e3fc45d" providerId="ADAL" clId="{9D04ED01-60B2-444B-A251-779F10E2E061}" dt="2021-10-13T07:35:16.291" v="786" actId="478"/>
          <ac:spMkLst>
            <pc:docMk/>
            <pc:sldMk cId="1468946683" sldId="283"/>
            <ac:spMk id="81" creationId="{CB468517-FDDF-45B4-8C2D-BDAB4A5A486C}"/>
          </ac:spMkLst>
        </pc:spChg>
        <pc:spChg chg="add mod">
          <ac:chgData name="Vyacheslav Egorov" userId="a076bbdf-90ab-4d87-9d81-dcc69e3fc45d" providerId="ADAL" clId="{9D04ED01-60B2-444B-A251-779F10E2E061}" dt="2021-10-13T07:41:43.345" v="808" actId="1076"/>
          <ac:spMkLst>
            <pc:docMk/>
            <pc:sldMk cId="1468946683" sldId="283"/>
            <ac:spMk id="82" creationId="{A1BC26D8-9B0D-4E8E-8D65-B689822432B1}"/>
          </ac:spMkLst>
        </pc:spChg>
        <pc:spChg chg="add mod">
          <ac:chgData name="Vyacheslav Egorov" userId="a076bbdf-90ab-4d87-9d81-dcc69e3fc45d" providerId="ADAL" clId="{9D04ED01-60B2-444B-A251-779F10E2E061}" dt="2021-10-13T07:42:29.574" v="816" actId="20577"/>
          <ac:spMkLst>
            <pc:docMk/>
            <pc:sldMk cId="1468946683" sldId="283"/>
            <ac:spMk id="83" creationId="{F8D34E6C-B86A-43E5-9BC0-EBB48C769A05}"/>
          </ac:spMkLst>
        </pc:spChg>
        <pc:picChg chg="del">
          <ac:chgData name="Vyacheslav Egorov" userId="a076bbdf-90ab-4d87-9d81-dcc69e3fc45d" providerId="ADAL" clId="{9D04ED01-60B2-444B-A251-779F10E2E061}" dt="2021-10-13T07:35:16.291" v="786" actId="478"/>
          <ac:picMkLst>
            <pc:docMk/>
            <pc:sldMk cId="1468946683" sldId="283"/>
            <ac:picMk id="7" creationId="{E1593023-0E0D-4762-912D-BB453CB548F3}"/>
          </ac:picMkLst>
        </pc:picChg>
        <pc:picChg chg="del">
          <ac:chgData name="Vyacheslav Egorov" userId="a076bbdf-90ab-4d87-9d81-dcc69e3fc45d" providerId="ADAL" clId="{9D04ED01-60B2-444B-A251-779F10E2E061}" dt="2021-10-13T07:35:16.291" v="786" actId="478"/>
          <ac:picMkLst>
            <pc:docMk/>
            <pc:sldMk cId="1468946683" sldId="283"/>
            <ac:picMk id="8" creationId="{02A0B5E5-4D25-4835-A7C9-1F8B2AB25137}"/>
          </ac:picMkLst>
        </pc:picChg>
        <pc:picChg chg="del">
          <ac:chgData name="Vyacheslav Egorov" userId="a076bbdf-90ab-4d87-9d81-dcc69e3fc45d" providerId="ADAL" clId="{9D04ED01-60B2-444B-A251-779F10E2E061}" dt="2021-10-13T07:35:16.291" v="786" actId="478"/>
          <ac:picMkLst>
            <pc:docMk/>
            <pc:sldMk cId="1468946683" sldId="283"/>
            <ac:picMk id="15" creationId="{981D110B-DC5D-4EBC-8016-620F6CA90A38}"/>
          </ac:picMkLst>
        </pc:picChg>
        <pc:cxnChg chg="del mod">
          <ac:chgData name="Vyacheslav Egorov" userId="a076bbdf-90ab-4d87-9d81-dcc69e3fc45d" providerId="ADAL" clId="{9D04ED01-60B2-444B-A251-779F10E2E061}" dt="2021-10-13T07:35:16.291" v="786" actId="478"/>
          <ac:cxnSpMkLst>
            <pc:docMk/>
            <pc:sldMk cId="1468946683" sldId="283"/>
            <ac:cxnSpMk id="19" creationId="{2737B48A-8F66-4E1A-9193-1F2001A36254}"/>
          </ac:cxnSpMkLst>
        </pc:cxnChg>
      </pc:sldChg>
      <pc:sldChg chg="addSp delSp modSp add mod">
        <pc:chgData name="Vyacheslav Egorov" userId="a076bbdf-90ab-4d87-9d81-dcc69e3fc45d" providerId="ADAL" clId="{9D04ED01-60B2-444B-A251-779F10E2E061}" dt="2021-10-13T09:24:23.769" v="1427" actId="20577"/>
        <pc:sldMkLst>
          <pc:docMk/>
          <pc:sldMk cId="3471937132" sldId="284"/>
        </pc:sldMkLst>
        <pc:spChg chg="mod">
          <ac:chgData name="Vyacheslav Egorov" userId="a076bbdf-90ab-4d87-9d81-dcc69e3fc45d" providerId="ADAL" clId="{9D04ED01-60B2-444B-A251-779F10E2E061}" dt="2021-10-13T09:02:18.057" v="986" actId="1076"/>
          <ac:spMkLst>
            <pc:docMk/>
            <pc:sldMk cId="3471937132" sldId="284"/>
            <ac:spMk id="5" creationId="{2E135D79-BDDB-4176-9C81-7E6A51333D42}"/>
          </ac:spMkLst>
        </pc:spChg>
        <pc:spChg chg="add del mod">
          <ac:chgData name="Vyacheslav Egorov" userId="a076bbdf-90ab-4d87-9d81-dcc69e3fc45d" providerId="ADAL" clId="{9D04ED01-60B2-444B-A251-779F10E2E061}" dt="2021-10-13T09:02:47.310" v="992"/>
          <ac:spMkLst>
            <pc:docMk/>
            <pc:sldMk cId="3471937132" sldId="284"/>
            <ac:spMk id="7" creationId="{B39184F0-CA38-4EBF-BA37-906357682088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8" creationId="{8DEA2A94-BD6B-4853-B9D0-E1A3E6D10F36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9" creationId="{B12EA110-3F78-49D2-B7C3-E3DB63DBA3FC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10" creationId="{333B2AA1-A7E3-482A-B9B3-36B224BEB748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11" creationId="{684856D9-0B2F-4107-BC8F-0DDCC68E14A2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12" creationId="{4FB63D36-D801-4C5E-A128-6228ED4CE403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13" creationId="{E71FCD57-9A18-4AB9-AD21-AE7A92A87F9B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14" creationId="{D571E569-9D87-4691-836A-0CCF188A3C80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15" creationId="{7FB106E2-6054-42F0-BB04-3FACF01DDDDB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16" creationId="{5EB5877A-F3BB-4B24-856E-613535525182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17" creationId="{7D6F2BC1-3E92-4084-A554-B560AA9F439E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18" creationId="{C4699893-913E-4F3A-B5A7-82FC29A231BE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19" creationId="{505E7BA9-512E-40DB-96E8-CA71DC7DAF68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20" creationId="{A5089165-4D44-454A-AF73-047CD8069E03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21" creationId="{9E8BD022-88C4-479D-B684-512E7B422A44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22" creationId="{0F2A5375-0FE7-45BD-9D04-875BAA6E5422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23" creationId="{64AA7FB8-F71D-4538-8EE4-36295127AC59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24" creationId="{6554787E-221C-49E4-A6E0-14896104B371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25" creationId="{1AEC4A54-07A8-402A-8B51-4EB10F7CDA93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26" creationId="{AB72B5A4-B2A6-469E-9E1D-D9810F6B9295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27" creationId="{828496E0-3E77-49E8-9A9E-8542687732B4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28" creationId="{777EC6D1-89AA-4F3E-B52D-F63A0B6F442C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29" creationId="{61835136-AE64-4870-B6C2-9F266C4AAC71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30" creationId="{1E50FA5A-5AEE-4686-85AD-FB936D9F7CB4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31" creationId="{D762431A-97E0-4BD4-BD65-6FFD123B093B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33" creationId="{5A919C69-B27F-4A15-B60E-64D15D7AF2FC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34" creationId="{38C28E91-600D-4F89-9130-27E194057A3C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35" creationId="{CC7376A1-6062-4FBD-9E6C-EE69B1DE00B8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36" creationId="{3D8156B6-E142-473D-804E-47777EB4031D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37" creationId="{1E0B63B8-AC31-4877-8C21-D31BE30FB7F4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38" creationId="{89221577-029F-4D25-B4E6-61F4227C206E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39" creationId="{47C7A94A-5079-43D5-82F3-CCB4F2E8A430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40" creationId="{C7193A68-7E37-4AE3-A2C7-51F7D67651A1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41" creationId="{F9DCA882-472C-4190-8811-1EF8DE96348A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42" creationId="{95D40F9B-A1CC-40DB-9F9B-0F94174B001D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43" creationId="{6C5B6C1B-C9CB-4A2E-A704-A6A1C56AE03D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44" creationId="{CA191328-DC3F-4315-A123-90FF3F0A3424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45" creationId="{93C72A41-4713-4482-A5CA-953D9A6D6818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46" creationId="{5E1C65D6-06C1-46C8-9142-E415E31E8D43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47" creationId="{288B1270-5ABE-47B6-A98C-20495BD61F36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48" creationId="{7EE4E62B-60F3-406D-AFE5-1C557BAA7C10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49" creationId="{8D0C7A0D-402B-4156-9626-BD2C0320DD4F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50" creationId="{08E0B1DE-3C6F-4BFF-9440-F4ED987AF433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51" creationId="{D8DE836B-66C8-4E0D-A24E-280778067B8F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52" creationId="{637BA911-A091-467E-A4CF-937578112C21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53" creationId="{6BCA5D99-529A-40B3-AD95-7B4D51E7EA57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54" creationId="{86AAD1B8-A594-4B3D-BCA1-87EC98582859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55" creationId="{EA94C424-FC21-41FA-88D1-13F92F5AA513}"/>
          </ac:spMkLst>
        </pc:spChg>
        <pc:spChg chg="add del mod">
          <ac:chgData name="Vyacheslav Egorov" userId="a076bbdf-90ab-4d87-9d81-dcc69e3fc45d" providerId="ADAL" clId="{9D04ED01-60B2-444B-A251-779F10E2E061}" dt="2021-10-13T09:07:46.529" v="1028" actId="478"/>
          <ac:spMkLst>
            <pc:docMk/>
            <pc:sldMk cId="3471937132" sldId="284"/>
            <ac:spMk id="56" creationId="{2D67FF6F-3B5E-4F2A-850E-43262E499DCD}"/>
          </ac:spMkLst>
        </pc:spChg>
        <pc:spChg chg="add mod">
          <ac:chgData name="Vyacheslav Egorov" userId="a076bbdf-90ab-4d87-9d81-dcc69e3fc45d" providerId="ADAL" clId="{9D04ED01-60B2-444B-A251-779F10E2E061}" dt="2021-10-13T09:19:29.299" v="1277" actId="1076"/>
          <ac:spMkLst>
            <pc:docMk/>
            <pc:sldMk cId="3471937132" sldId="284"/>
            <ac:spMk id="59" creationId="{8C7B233B-187D-484C-9E4B-4220B53671B8}"/>
          </ac:spMkLst>
        </pc:spChg>
        <pc:spChg chg="add mod">
          <ac:chgData name="Vyacheslav Egorov" userId="a076bbdf-90ab-4d87-9d81-dcc69e3fc45d" providerId="ADAL" clId="{9D04ED01-60B2-444B-A251-779F10E2E061}" dt="2021-10-13T09:13:37.612" v="1062" actId="1076"/>
          <ac:spMkLst>
            <pc:docMk/>
            <pc:sldMk cId="3471937132" sldId="284"/>
            <ac:spMk id="61" creationId="{E3F10759-5013-4C35-8BE9-8B54E81287B8}"/>
          </ac:spMkLst>
        </pc:spChg>
        <pc:spChg chg="add mod">
          <ac:chgData name="Vyacheslav Egorov" userId="a076bbdf-90ab-4d87-9d81-dcc69e3fc45d" providerId="ADAL" clId="{9D04ED01-60B2-444B-A251-779F10E2E061}" dt="2021-10-13T09:24:23.769" v="1427" actId="20577"/>
          <ac:spMkLst>
            <pc:docMk/>
            <pc:sldMk cId="3471937132" sldId="284"/>
            <ac:spMk id="69" creationId="{441FC357-0E82-4568-A23B-59AD1E3158EF}"/>
          </ac:spMkLst>
        </pc:spChg>
        <pc:spChg chg="add mod">
          <ac:chgData name="Vyacheslav Egorov" userId="a076bbdf-90ab-4d87-9d81-dcc69e3fc45d" providerId="ADAL" clId="{9D04ED01-60B2-444B-A251-779F10E2E061}" dt="2021-10-13T09:16:48.089" v="1106" actId="1076"/>
          <ac:spMkLst>
            <pc:docMk/>
            <pc:sldMk cId="3471937132" sldId="284"/>
            <ac:spMk id="73" creationId="{DF30FB69-A542-4B91-94B8-BA973AC8A420}"/>
          </ac:spMkLst>
        </pc:spChg>
        <pc:spChg chg="add mod">
          <ac:chgData name="Vyacheslav Egorov" userId="a076bbdf-90ab-4d87-9d81-dcc69e3fc45d" providerId="ADAL" clId="{9D04ED01-60B2-444B-A251-779F10E2E061}" dt="2021-10-13T09:16:52.418" v="1107" actId="1076"/>
          <ac:spMkLst>
            <pc:docMk/>
            <pc:sldMk cId="3471937132" sldId="284"/>
            <ac:spMk id="74" creationId="{2D2B6A5D-F619-4C29-8E7F-52FD07A2F8F2}"/>
          </ac:spMkLst>
        </pc:spChg>
        <pc:spChg chg="add del mod">
          <ac:chgData name="Vyacheslav Egorov" userId="a076bbdf-90ab-4d87-9d81-dcc69e3fc45d" providerId="ADAL" clId="{9D04ED01-60B2-444B-A251-779F10E2E061}" dt="2021-10-13T09:16:35.007" v="1100"/>
          <ac:spMkLst>
            <pc:docMk/>
            <pc:sldMk cId="3471937132" sldId="284"/>
            <ac:spMk id="77" creationId="{DFF2DBCD-035E-4DC7-A61E-AF4A210DCB02}"/>
          </ac:spMkLst>
        </pc:spChg>
        <pc:spChg chg="add del mod">
          <ac:chgData name="Vyacheslav Egorov" userId="a076bbdf-90ab-4d87-9d81-dcc69e3fc45d" providerId="ADAL" clId="{9D04ED01-60B2-444B-A251-779F10E2E061}" dt="2021-10-13T09:16:34.835" v="1099"/>
          <ac:spMkLst>
            <pc:docMk/>
            <pc:sldMk cId="3471937132" sldId="284"/>
            <ac:spMk id="78" creationId="{4B7CF1DB-FCB0-442F-9F78-0A6FEC9B9051}"/>
          </ac:spMkLst>
        </pc:spChg>
        <pc:spChg chg="add del mod">
          <ac:chgData name="Vyacheslav Egorov" userId="a076bbdf-90ab-4d87-9d81-dcc69e3fc45d" providerId="ADAL" clId="{9D04ED01-60B2-444B-A251-779F10E2E061}" dt="2021-10-13T09:16:34.497" v="1098"/>
          <ac:spMkLst>
            <pc:docMk/>
            <pc:sldMk cId="3471937132" sldId="284"/>
            <ac:spMk id="79" creationId="{2C04960D-037A-4B97-ACFE-C61D6C71E3F2}"/>
          </ac:spMkLst>
        </pc:spChg>
        <pc:spChg chg="add del mod">
          <ac:chgData name="Vyacheslav Egorov" userId="a076bbdf-90ab-4d87-9d81-dcc69e3fc45d" providerId="ADAL" clId="{9D04ED01-60B2-444B-A251-779F10E2E061}" dt="2021-10-13T09:16:54.237" v="1108" actId="478"/>
          <ac:spMkLst>
            <pc:docMk/>
            <pc:sldMk cId="3471937132" sldId="284"/>
            <ac:spMk id="80" creationId="{AD168B94-A169-46A2-9ABF-AA7217D266C9}"/>
          </ac:spMkLst>
        </pc:spChg>
        <pc:spChg chg="add del mod">
          <ac:chgData name="Vyacheslav Egorov" userId="a076bbdf-90ab-4d87-9d81-dcc69e3fc45d" providerId="ADAL" clId="{9D04ED01-60B2-444B-A251-779F10E2E061}" dt="2021-10-13T09:16:55.295" v="1109" actId="478"/>
          <ac:spMkLst>
            <pc:docMk/>
            <pc:sldMk cId="3471937132" sldId="284"/>
            <ac:spMk id="81" creationId="{41AB801B-2401-45EE-BF4B-B253122CE0F6}"/>
          </ac:spMkLst>
        </pc:spChg>
        <pc:spChg chg="del">
          <ac:chgData name="Vyacheslav Egorov" userId="a076bbdf-90ab-4d87-9d81-dcc69e3fc45d" providerId="ADAL" clId="{9D04ED01-60B2-444B-A251-779F10E2E061}" dt="2021-10-13T09:02:01.572" v="966" actId="478"/>
          <ac:spMkLst>
            <pc:docMk/>
            <pc:sldMk cId="3471937132" sldId="284"/>
            <ac:spMk id="82" creationId="{A1BC26D8-9B0D-4E8E-8D65-B689822432B1}"/>
          </ac:spMkLst>
        </pc:spChg>
        <pc:spChg chg="del">
          <ac:chgData name="Vyacheslav Egorov" userId="a076bbdf-90ab-4d87-9d81-dcc69e3fc45d" providerId="ADAL" clId="{9D04ED01-60B2-444B-A251-779F10E2E061}" dt="2021-10-13T09:02:04.531" v="967" actId="478"/>
          <ac:spMkLst>
            <pc:docMk/>
            <pc:sldMk cId="3471937132" sldId="284"/>
            <ac:spMk id="83" creationId="{F8D34E6C-B86A-43E5-9BC0-EBB48C769A05}"/>
          </ac:spMkLst>
        </pc:spChg>
        <pc:spChg chg="add del mod">
          <ac:chgData name="Vyacheslav Egorov" userId="a076bbdf-90ab-4d87-9d81-dcc69e3fc45d" providerId="ADAL" clId="{9D04ED01-60B2-444B-A251-779F10E2E061}" dt="2021-10-13T09:16:55.827" v="1110" actId="478"/>
          <ac:spMkLst>
            <pc:docMk/>
            <pc:sldMk cId="3471937132" sldId="284"/>
            <ac:spMk id="84" creationId="{F3D3808E-86B6-4A30-B345-E350D103A45F}"/>
          </ac:spMkLst>
        </pc:spChg>
        <pc:spChg chg="add mod">
          <ac:chgData name="Vyacheslav Egorov" userId="a076bbdf-90ab-4d87-9d81-dcc69e3fc45d" providerId="ADAL" clId="{9D04ED01-60B2-444B-A251-779F10E2E061}" dt="2021-10-13T09:16:57.746" v="1111"/>
          <ac:spMkLst>
            <pc:docMk/>
            <pc:sldMk cId="3471937132" sldId="284"/>
            <ac:spMk id="85" creationId="{DE04C2C7-D965-453F-99B0-00ECF10D618B}"/>
          </ac:spMkLst>
        </pc:spChg>
        <pc:spChg chg="add mod">
          <ac:chgData name="Vyacheslav Egorov" userId="a076bbdf-90ab-4d87-9d81-dcc69e3fc45d" providerId="ADAL" clId="{9D04ED01-60B2-444B-A251-779F10E2E061}" dt="2021-10-13T09:16:57.977" v="1112"/>
          <ac:spMkLst>
            <pc:docMk/>
            <pc:sldMk cId="3471937132" sldId="284"/>
            <ac:spMk id="86" creationId="{D974945E-E4CB-487F-93A4-FE2596F4DF7C}"/>
          </ac:spMkLst>
        </pc:spChg>
        <pc:spChg chg="add mod">
          <ac:chgData name="Vyacheslav Egorov" userId="a076bbdf-90ab-4d87-9d81-dcc69e3fc45d" providerId="ADAL" clId="{9D04ED01-60B2-444B-A251-779F10E2E061}" dt="2021-10-13T09:17:12.230" v="1143" actId="20577"/>
          <ac:spMkLst>
            <pc:docMk/>
            <pc:sldMk cId="3471937132" sldId="284"/>
            <ac:spMk id="87" creationId="{85D45207-277A-4836-A940-83FED90A4775}"/>
          </ac:spMkLst>
        </pc:spChg>
        <pc:spChg chg="add mod">
          <ac:chgData name="Vyacheslav Egorov" userId="a076bbdf-90ab-4d87-9d81-dcc69e3fc45d" providerId="ADAL" clId="{9D04ED01-60B2-444B-A251-779F10E2E061}" dt="2021-10-13T09:23:05.151" v="1366" actId="1076"/>
          <ac:spMkLst>
            <pc:docMk/>
            <pc:sldMk cId="3471937132" sldId="284"/>
            <ac:spMk id="88" creationId="{BE12A4B8-48B2-4528-8D0B-D40206D2B148}"/>
          </ac:spMkLst>
        </pc:spChg>
        <pc:picChg chg="add mod">
          <ac:chgData name="Vyacheslav Egorov" userId="a076bbdf-90ab-4d87-9d81-dcc69e3fc45d" providerId="ADAL" clId="{9D04ED01-60B2-444B-A251-779F10E2E061}" dt="2021-10-13T09:19:20.920" v="1275" actId="1076"/>
          <ac:picMkLst>
            <pc:docMk/>
            <pc:sldMk cId="3471937132" sldId="284"/>
            <ac:picMk id="6" creationId="{A0FE0173-C0B8-4DC5-9E51-A8F4F941886D}"/>
          </ac:picMkLst>
        </pc:picChg>
        <pc:picChg chg="add mod">
          <ac:chgData name="Vyacheslav Egorov" userId="a076bbdf-90ab-4d87-9d81-dcc69e3fc45d" providerId="ADAL" clId="{9D04ED01-60B2-444B-A251-779F10E2E061}" dt="2021-10-13T09:19:25.433" v="1276" actId="1076"/>
          <ac:picMkLst>
            <pc:docMk/>
            <pc:sldMk cId="3471937132" sldId="284"/>
            <ac:picMk id="32" creationId="{5B0802C0-E911-4717-B50D-49EFB68B3B23}"/>
          </ac:picMkLst>
        </pc:picChg>
        <pc:picChg chg="add mod">
          <ac:chgData name="Vyacheslav Egorov" userId="a076bbdf-90ab-4d87-9d81-dcc69e3fc45d" providerId="ADAL" clId="{9D04ED01-60B2-444B-A251-779F10E2E061}" dt="2021-10-13T09:10:24.317" v="1053" actId="1076"/>
          <ac:picMkLst>
            <pc:docMk/>
            <pc:sldMk cId="3471937132" sldId="284"/>
            <ac:picMk id="60" creationId="{D10AEC53-DC5A-4D52-BDD5-9D835C5531B9}"/>
          </ac:picMkLst>
        </pc:picChg>
        <pc:picChg chg="add mod">
          <ac:chgData name="Vyacheslav Egorov" userId="a076bbdf-90ab-4d87-9d81-dcc69e3fc45d" providerId="ADAL" clId="{9D04ED01-60B2-444B-A251-779F10E2E061}" dt="2021-10-13T09:10:24.317" v="1053" actId="1076"/>
          <ac:picMkLst>
            <pc:docMk/>
            <pc:sldMk cId="3471937132" sldId="284"/>
            <ac:picMk id="64" creationId="{1A537EB8-FF1D-4C0D-BFA1-4CC52D7A6C47}"/>
          </ac:picMkLst>
        </pc:picChg>
        <pc:picChg chg="add mod">
          <ac:chgData name="Vyacheslav Egorov" userId="a076bbdf-90ab-4d87-9d81-dcc69e3fc45d" providerId="ADAL" clId="{9D04ED01-60B2-444B-A251-779F10E2E061}" dt="2021-10-13T09:23:27.154" v="1367" actId="1076"/>
          <ac:picMkLst>
            <pc:docMk/>
            <pc:sldMk cId="3471937132" sldId="284"/>
            <ac:picMk id="70" creationId="{025DCBFE-79D1-43AF-B31F-FAB5E0CFC7B0}"/>
          </ac:picMkLst>
        </pc:picChg>
        <pc:cxnChg chg="add mod">
          <ac:chgData name="Vyacheslav Egorov" userId="a076bbdf-90ab-4d87-9d81-dcc69e3fc45d" providerId="ADAL" clId="{9D04ED01-60B2-444B-A251-779F10E2E061}" dt="2021-10-13T09:19:25.433" v="1276" actId="1076"/>
          <ac:cxnSpMkLst>
            <pc:docMk/>
            <pc:sldMk cId="3471937132" sldId="284"/>
            <ac:cxnSpMk id="3" creationId="{2E02DB60-2328-4DC6-881C-455458B4F547}"/>
          </ac:cxnSpMkLst>
        </pc:cxnChg>
        <pc:cxnChg chg="add mod">
          <ac:chgData name="Vyacheslav Egorov" userId="a076bbdf-90ab-4d87-9d81-dcc69e3fc45d" providerId="ADAL" clId="{9D04ED01-60B2-444B-A251-779F10E2E061}" dt="2021-10-13T09:19:20.920" v="1275" actId="1076"/>
          <ac:cxnSpMkLst>
            <pc:docMk/>
            <pc:sldMk cId="3471937132" sldId="284"/>
            <ac:cxnSpMk id="65" creationId="{0E520B7E-B6FA-4C1E-8D3A-4B40B59B61C6}"/>
          </ac:cxnSpMkLst>
        </pc:cxnChg>
      </pc:sldChg>
    </pc:docChg>
  </pc:docChgLst>
  <pc:docChgLst>
    <pc:chgData name="Vyacheslav Egorov" userId="a076bbdf-90ab-4d87-9d81-dcc69e3fc45d" providerId="ADAL" clId="{0C21D485-683E-48F1-817C-C30A190276E0}"/>
    <pc:docChg chg="undo custSel addSld delSld modSld sldOrd">
      <pc:chgData name="Vyacheslav Egorov" userId="a076bbdf-90ab-4d87-9d81-dcc69e3fc45d" providerId="ADAL" clId="{0C21D485-683E-48F1-817C-C30A190276E0}" dt="2021-10-08T12:35:43.326" v="3323" actId="14100"/>
      <pc:docMkLst>
        <pc:docMk/>
      </pc:docMkLst>
      <pc:sldChg chg="modSp mod">
        <pc:chgData name="Vyacheslav Egorov" userId="a076bbdf-90ab-4d87-9d81-dcc69e3fc45d" providerId="ADAL" clId="{0C21D485-683E-48F1-817C-C30A190276E0}" dt="2021-10-06T04:19:54.434" v="3299" actId="20577"/>
        <pc:sldMkLst>
          <pc:docMk/>
          <pc:sldMk cId="73218417" sldId="256"/>
        </pc:sldMkLst>
        <pc:spChg chg="mod">
          <ac:chgData name="Vyacheslav Egorov" userId="a076bbdf-90ab-4d87-9d81-dcc69e3fc45d" providerId="ADAL" clId="{0C21D485-683E-48F1-817C-C30A190276E0}" dt="2021-10-06T04:19:54.434" v="3299" actId="20577"/>
          <ac:spMkLst>
            <pc:docMk/>
            <pc:sldMk cId="73218417" sldId="256"/>
            <ac:spMk id="2" creationId="{39A20E57-294C-436D-BA2A-2F8C66E2C1FE}"/>
          </ac:spMkLst>
        </pc:spChg>
      </pc:sldChg>
      <pc:sldChg chg="modSp mod">
        <pc:chgData name="Vyacheslav Egorov" userId="a076bbdf-90ab-4d87-9d81-dcc69e3fc45d" providerId="ADAL" clId="{0C21D485-683E-48F1-817C-C30A190276E0}" dt="2021-10-06T14:40:03.073" v="3307" actId="313"/>
        <pc:sldMkLst>
          <pc:docMk/>
          <pc:sldMk cId="254753172" sldId="257"/>
        </pc:sldMkLst>
        <pc:spChg chg="mod">
          <ac:chgData name="Vyacheslav Egorov" userId="a076bbdf-90ab-4d87-9d81-dcc69e3fc45d" providerId="ADAL" clId="{0C21D485-683E-48F1-817C-C30A190276E0}" dt="2021-10-06T14:40:03.073" v="3307" actId="313"/>
          <ac:spMkLst>
            <pc:docMk/>
            <pc:sldMk cId="254753172" sldId="257"/>
            <ac:spMk id="29" creationId="{73B47FAF-BBB1-40E2-AF6C-33DB38073A11}"/>
          </ac:spMkLst>
        </pc:spChg>
      </pc:sldChg>
      <pc:sldChg chg="addSp modSp mod setBg">
        <pc:chgData name="Vyacheslav Egorov" userId="a076bbdf-90ab-4d87-9d81-dcc69e3fc45d" providerId="ADAL" clId="{0C21D485-683E-48F1-817C-C30A190276E0}" dt="2021-10-05T10:34:50.863" v="828" actId="1076"/>
        <pc:sldMkLst>
          <pc:docMk/>
          <pc:sldMk cId="2400272464" sldId="258"/>
        </pc:sldMkLst>
        <pc:spChg chg="add mod">
          <ac:chgData name="Vyacheslav Egorov" userId="a076bbdf-90ab-4d87-9d81-dcc69e3fc45d" providerId="ADAL" clId="{0C21D485-683E-48F1-817C-C30A190276E0}" dt="2021-10-05T10:34:50.863" v="828" actId="1076"/>
          <ac:spMkLst>
            <pc:docMk/>
            <pc:sldMk cId="2400272464" sldId="258"/>
            <ac:spMk id="19" creationId="{42B96A2C-5127-40A1-993F-386BC6C7A1E1}"/>
          </ac:spMkLst>
        </pc:spChg>
        <pc:spChg chg="mod">
          <ac:chgData name="Vyacheslav Egorov" userId="a076bbdf-90ab-4d87-9d81-dcc69e3fc45d" providerId="ADAL" clId="{0C21D485-683E-48F1-817C-C30A190276E0}" dt="2021-10-05T07:47:09.147" v="353" actId="26606"/>
          <ac:spMkLst>
            <pc:docMk/>
            <pc:sldMk cId="2400272464" sldId="258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09:11:58.685" v="490" actId="1076"/>
          <ac:picMkLst>
            <pc:docMk/>
            <pc:sldMk cId="2400272464" sldId="258"/>
            <ac:picMk id="12" creationId="{6E668585-F731-41D7-B541-DE9BBBAE85C6}"/>
          </ac:picMkLst>
        </pc:picChg>
      </pc:sldChg>
      <pc:sldChg chg="addSp modSp mod">
        <pc:chgData name="Vyacheslav Egorov" userId="a076bbdf-90ab-4d87-9d81-dcc69e3fc45d" providerId="ADAL" clId="{0C21D485-683E-48F1-817C-C30A190276E0}" dt="2021-10-05T12:36:50.888" v="2668" actId="20577"/>
        <pc:sldMkLst>
          <pc:docMk/>
          <pc:sldMk cId="61726200" sldId="259"/>
        </pc:sldMkLst>
        <pc:spChg chg="mod">
          <ac:chgData name="Vyacheslav Egorov" userId="a076bbdf-90ab-4d87-9d81-dcc69e3fc45d" providerId="ADAL" clId="{0C21D485-683E-48F1-817C-C30A190276E0}" dt="2021-10-05T12:32:29.964" v="2280" actId="1076"/>
          <ac:spMkLst>
            <pc:docMk/>
            <pc:sldMk cId="61726200" sldId="259"/>
            <ac:spMk id="6" creationId="{265B5D3D-F4AD-4027-AF80-BB70ACE0803B}"/>
          </ac:spMkLst>
        </pc:spChg>
        <pc:spChg chg="mod">
          <ac:chgData name="Vyacheslav Egorov" userId="a076bbdf-90ab-4d87-9d81-dcc69e3fc45d" providerId="ADAL" clId="{0C21D485-683E-48F1-817C-C30A190276E0}" dt="2021-10-05T12:32:29.964" v="2280" actId="1076"/>
          <ac:spMkLst>
            <pc:docMk/>
            <pc:sldMk cId="61726200" sldId="259"/>
            <ac:spMk id="8" creationId="{E13F873B-F718-462E-9F21-F4D600ECD457}"/>
          </ac:spMkLst>
        </pc:spChg>
        <pc:spChg chg="add mod">
          <ac:chgData name="Vyacheslav Egorov" userId="a076bbdf-90ab-4d87-9d81-dcc69e3fc45d" providerId="ADAL" clId="{0C21D485-683E-48F1-817C-C30A190276E0}" dt="2021-10-05T12:36:38.442" v="2666" actId="1076"/>
          <ac:spMkLst>
            <pc:docMk/>
            <pc:sldMk cId="61726200" sldId="259"/>
            <ac:spMk id="9" creationId="{4CCB3637-77F8-422E-BDFB-F986C83407B7}"/>
          </ac:spMkLst>
        </pc:spChg>
        <pc:spChg chg="add mod">
          <ac:chgData name="Vyacheslav Egorov" userId="a076bbdf-90ab-4d87-9d81-dcc69e3fc45d" providerId="ADAL" clId="{0C21D485-683E-48F1-817C-C30A190276E0}" dt="2021-10-05T12:32:36.828" v="2282" actId="1076"/>
          <ac:spMkLst>
            <pc:docMk/>
            <pc:sldMk cId="61726200" sldId="259"/>
            <ac:spMk id="11" creationId="{223A2033-8502-4A47-B542-4B80329895E4}"/>
          </ac:spMkLst>
        </pc:spChg>
        <pc:spChg chg="add mod">
          <ac:chgData name="Vyacheslav Egorov" userId="a076bbdf-90ab-4d87-9d81-dcc69e3fc45d" providerId="ADAL" clId="{0C21D485-683E-48F1-817C-C30A190276E0}" dt="2021-10-05T12:36:40.953" v="2667" actId="1076"/>
          <ac:spMkLst>
            <pc:docMk/>
            <pc:sldMk cId="61726200" sldId="259"/>
            <ac:spMk id="12" creationId="{BA32FA22-9860-470E-B450-EBF7BEF78870}"/>
          </ac:spMkLst>
        </pc:spChg>
        <pc:spChg chg="add mod">
          <ac:chgData name="Vyacheslav Egorov" userId="a076bbdf-90ab-4d87-9d81-dcc69e3fc45d" providerId="ADAL" clId="{0C21D485-683E-48F1-817C-C30A190276E0}" dt="2021-10-05T12:32:29.964" v="2280" actId="1076"/>
          <ac:spMkLst>
            <pc:docMk/>
            <pc:sldMk cId="61726200" sldId="259"/>
            <ac:spMk id="14" creationId="{3CEB0836-2082-470B-8950-6D27AF67C6F2}"/>
          </ac:spMkLst>
        </pc:spChg>
        <pc:spChg chg="add mod">
          <ac:chgData name="Vyacheslav Egorov" userId="a076bbdf-90ab-4d87-9d81-dcc69e3fc45d" providerId="ADAL" clId="{0C21D485-683E-48F1-817C-C30A190276E0}" dt="2021-10-05T12:30:06.952" v="2222" actId="20577"/>
          <ac:spMkLst>
            <pc:docMk/>
            <pc:sldMk cId="61726200" sldId="259"/>
            <ac:spMk id="16" creationId="{1277316F-4075-4415-9B5B-9130963DEFA0}"/>
          </ac:spMkLst>
        </pc:spChg>
        <pc:spChg chg="add mod">
          <ac:chgData name="Vyacheslav Egorov" userId="a076bbdf-90ab-4d87-9d81-dcc69e3fc45d" providerId="ADAL" clId="{0C21D485-683E-48F1-817C-C30A190276E0}" dt="2021-10-05T12:36:50.888" v="2668" actId="20577"/>
          <ac:spMkLst>
            <pc:docMk/>
            <pc:sldMk cId="61726200" sldId="259"/>
            <ac:spMk id="20" creationId="{08D8F631-DC8D-4040-8776-67F896409545}"/>
          </ac:spMkLst>
        </pc:spChg>
        <pc:cxnChg chg="mod">
          <ac:chgData name="Vyacheslav Egorov" userId="a076bbdf-90ab-4d87-9d81-dcc69e3fc45d" providerId="ADAL" clId="{0C21D485-683E-48F1-817C-C30A190276E0}" dt="2021-10-05T12:32:29.964" v="2280" actId="1076"/>
          <ac:cxnSpMkLst>
            <pc:docMk/>
            <pc:sldMk cId="61726200" sldId="259"/>
            <ac:cxnSpMk id="3" creationId="{8BA8DFDF-65C3-45F3-A458-DEA38DA5E990}"/>
          </ac:cxnSpMkLst>
        </pc:cxnChg>
        <pc:cxnChg chg="add mod">
          <ac:chgData name="Vyacheslav Egorov" userId="a076bbdf-90ab-4d87-9d81-dcc69e3fc45d" providerId="ADAL" clId="{0C21D485-683E-48F1-817C-C30A190276E0}" dt="2021-10-05T12:36:38.442" v="2666" actId="1076"/>
          <ac:cxnSpMkLst>
            <pc:docMk/>
            <pc:sldMk cId="61726200" sldId="259"/>
            <ac:cxnSpMk id="4" creationId="{C6C266C4-DF32-45A2-9B86-F3832DBE2886}"/>
          </ac:cxnSpMkLst>
        </pc:cxnChg>
        <pc:cxnChg chg="mod">
          <ac:chgData name="Vyacheslav Egorov" userId="a076bbdf-90ab-4d87-9d81-dcc69e3fc45d" providerId="ADAL" clId="{0C21D485-683E-48F1-817C-C30A190276E0}" dt="2021-10-05T12:32:29.964" v="2280" actId="1076"/>
          <ac:cxnSpMkLst>
            <pc:docMk/>
            <pc:sldMk cId="61726200" sldId="259"/>
            <ac:cxnSpMk id="5" creationId="{4E722325-AD3B-4FE2-B28A-0C52BCF96976}"/>
          </ac:cxnSpMkLst>
        </pc:cxnChg>
      </pc:sldChg>
      <pc:sldChg chg="addSp delSp modSp mod">
        <pc:chgData name="Vyacheslav Egorov" userId="a076bbdf-90ab-4d87-9d81-dcc69e3fc45d" providerId="ADAL" clId="{0C21D485-683E-48F1-817C-C30A190276E0}" dt="2021-10-08T12:03:11.636" v="3311" actId="339"/>
        <pc:sldMkLst>
          <pc:docMk/>
          <pc:sldMk cId="2953710855" sldId="260"/>
        </pc:sldMkLst>
        <pc:spChg chg="add del mod">
          <ac:chgData name="Vyacheslav Egorov" userId="a076bbdf-90ab-4d87-9d81-dcc69e3fc45d" providerId="ADAL" clId="{0C21D485-683E-48F1-817C-C30A190276E0}" dt="2021-10-05T07:20:11.471" v="65" actId="478"/>
          <ac:spMkLst>
            <pc:docMk/>
            <pc:sldMk cId="2953710855" sldId="260"/>
            <ac:spMk id="2" creationId="{85773EE2-6AAC-47C9-844A-E226E2F1CDD2}"/>
          </ac:spMkLst>
        </pc:spChg>
        <pc:spChg chg="add mod">
          <ac:chgData name="Vyacheslav Egorov" userId="a076bbdf-90ab-4d87-9d81-dcc69e3fc45d" providerId="ADAL" clId="{0C21D485-683E-48F1-817C-C30A190276E0}" dt="2021-10-05T07:24:44.485" v="163" actId="1076"/>
          <ac:spMkLst>
            <pc:docMk/>
            <pc:sldMk cId="2953710855" sldId="260"/>
            <ac:spMk id="3" creationId="{B7CA8A81-E25A-453F-8607-B3CAAF6FFBB6}"/>
          </ac:spMkLst>
        </pc:spChg>
        <pc:spChg chg="add del">
          <ac:chgData name="Vyacheslav Egorov" userId="a076bbdf-90ab-4d87-9d81-dcc69e3fc45d" providerId="ADAL" clId="{0C21D485-683E-48F1-817C-C30A190276E0}" dt="2021-10-05T07:15:12.839" v="14" actId="478"/>
          <ac:spMkLst>
            <pc:docMk/>
            <pc:sldMk cId="2953710855" sldId="260"/>
            <ac:spMk id="4" creationId="{91264E4E-DF26-483C-B27F-2AC4E7898E57}"/>
          </ac:spMkLst>
        </pc:spChg>
        <pc:spChg chg="add del mod">
          <ac:chgData name="Vyacheslav Egorov" userId="a076bbdf-90ab-4d87-9d81-dcc69e3fc45d" providerId="ADAL" clId="{0C21D485-683E-48F1-817C-C30A190276E0}" dt="2021-10-05T07:18:00.012" v="48" actId="478"/>
          <ac:spMkLst>
            <pc:docMk/>
            <pc:sldMk cId="2953710855" sldId="260"/>
            <ac:spMk id="5" creationId="{F70E8D50-5FE4-46BD-82A9-E260D73EB96B}"/>
          </ac:spMkLst>
        </pc:spChg>
        <pc:spChg chg="add mod">
          <ac:chgData name="Vyacheslav Egorov" userId="a076bbdf-90ab-4d87-9d81-dcc69e3fc45d" providerId="ADAL" clId="{0C21D485-683E-48F1-817C-C30A190276E0}" dt="2021-10-05T07:24:44.485" v="163" actId="1076"/>
          <ac:spMkLst>
            <pc:docMk/>
            <pc:sldMk cId="2953710855" sldId="260"/>
            <ac:spMk id="6" creationId="{E0016C74-98F1-4FDC-80F1-01E9D3D41503}"/>
          </ac:spMkLst>
        </pc:spChg>
        <pc:spChg chg="add mod">
          <ac:chgData name="Vyacheslav Egorov" userId="a076bbdf-90ab-4d87-9d81-dcc69e3fc45d" providerId="ADAL" clId="{0C21D485-683E-48F1-817C-C30A190276E0}" dt="2021-10-05T07:37:32.385" v="281" actId="1076"/>
          <ac:spMkLst>
            <pc:docMk/>
            <pc:sldMk cId="2953710855" sldId="260"/>
            <ac:spMk id="8" creationId="{0F81ED6F-28B9-415C-965C-8A5534FE4C92}"/>
          </ac:spMkLst>
        </pc:spChg>
        <pc:spChg chg="add mod">
          <ac:chgData name="Vyacheslav Egorov" userId="a076bbdf-90ab-4d87-9d81-dcc69e3fc45d" providerId="ADAL" clId="{0C21D485-683E-48F1-817C-C30A190276E0}" dt="2021-10-05T07:24:54.692" v="166" actId="1076"/>
          <ac:spMkLst>
            <pc:docMk/>
            <pc:sldMk cId="2953710855" sldId="260"/>
            <ac:spMk id="11" creationId="{8A3FDE4F-AB4B-4516-94E1-E3CEE45816B5}"/>
          </ac:spMkLst>
        </pc:spChg>
        <pc:spChg chg="add mod">
          <ac:chgData name="Vyacheslav Egorov" userId="a076bbdf-90ab-4d87-9d81-dcc69e3fc45d" providerId="ADAL" clId="{0C21D485-683E-48F1-817C-C30A190276E0}" dt="2021-10-05T07:37:35.649" v="282" actId="1076"/>
          <ac:spMkLst>
            <pc:docMk/>
            <pc:sldMk cId="2953710855" sldId="260"/>
            <ac:spMk id="12" creationId="{07BD7946-561F-47BD-B3C8-E9081DB4C621}"/>
          </ac:spMkLst>
        </pc:spChg>
        <pc:spChg chg="add mod">
          <ac:chgData name="Vyacheslav Egorov" userId="a076bbdf-90ab-4d87-9d81-dcc69e3fc45d" providerId="ADAL" clId="{0C21D485-683E-48F1-817C-C30A190276E0}" dt="2021-10-05T07:24:49.068" v="164" actId="1076"/>
          <ac:spMkLst>
            <pc:docMk/>
            <pc:sldMk cId="2953710855" sldId="260"/>
            <ac:spMk id="13" creationId="{99DD0DA1-08F0-47C9-BCDC-80286A7664A1}"/>
          </ac:spMkLst>
        </pc:spChg>
        <pc:spChg chg="add mod">
          <ac:chgData name="Vyacheslav Egorov" userId="a076bbdf-90ab-4d87-9d81-dcc69e3fc45d" providerId="ADAL" clId="{0C21D485-683E-48F1-817C-C30A190276E0}" dt="2021-10-05T07:37:38.602" v="283" actId="1076"/>
          <ac:spMkLst>
            <pc:docMk/>
            <pc:sldMk cId="2953710855" sldId="260"/>
            <ac:spMk id="15" creationId="{1A4B79C6-4160-4E58-95AD-037C150D1844}"/>
          </ac:spMkLst>
        </pc:spChg>
        <pc:spChg chg="add mod">
          <ac:chgData name="Vyacheslav Egorov" userId="a076bbdf-90ab-4d87-9d81-dcc69e3fc45d" providerId="ADAL" clId="{0C21D485-683E-48F1-817C-C30A190276E0}" dt="2021-10-05T07:25:17.633" v="168" actId="13822"/>
          <ac:spMkLst>
            <pc:docMk/>
            <pc:sldMk cId="2953710855" sldId="260"/>
            <ac:spMk id="17" creationId="{44DBA391-3505-4488-B295-80E7120D3798}"/>
          </ac:spMkLst>
        </pc:spChg>
        <pc:spChg chg="add mod">
          <ac:chgData name="Vyacheslav Egorov" userId="a076bbdf-90ab-4d87-9d81-dcc69e3fc45d" providerId="ADAL" clId="{0C21D485-683E-48F1-817C-C30A190276E0}" dt="2021-10-05T07:25:20.179" v="169" actId="1076"/>
          <ac:spMkLst>
            <pc:docMk/>
            <pc:sldMk cId="2953710855" sldId="260"/>
            <ac:spMk id="18" creationId="{E3244F3D-4B7F-4E7E-9C1C-0D92D51E7E81}"/>
          </ac:spMkLst>
        </pc:spChg>
        <pc:graphicFrameChg chg="add mod modGraphic">
          <ac:chgData name="Vyacheslav Egorov" userId="a076bbdf-90ab-4d87-9d81-dcc69e3fc45d" providerId="ADAL" clId="{0C21D485-683E-48F1-817C-C30A190276E0}" dt="2021-10-05T07:24:44.485" v="163" actId="1076"/>
          <ac:graphicFrameMkLst>
            <pc:docMk/>
            <pc:sldMk cId="2953710855" sldId="260"/>
            <ac:graphicFrameMk id="7" creationId="{321B2B7C-2BBF-4651-A530-A35DABF178F9}"/>
          </ac:graphicFrameMkLst>
        </pc:graphicFrameChg>
        <pc:graphicFrameChg chg="add mod ord modGraphic">
          <ac:chgData name="Vyacheslav Egorov" userId="a076bbdf-90ab-4d87-9d81-dcc69e3fc45d" providerId="ADAL" clId="{0C21D485-683E-48F1-817C-C30A190276E0}" dt="2021-10-08T12:03:11.636" v="3311" actId="339"/>
          <ac:graphicFrameMkLst>
            <pc:docMk/>
            <pc:sldMk cId="2953710855" sldId="260"/>
            <ac:graphicFrameMk id="9" creationId="{4D462620-29AC-4E9C-BB2D-5E5E15F46A05}"/>
          </ac:graphicFrameMkLst>
        </pc:graphicFrameChg>
        <pc:cxnChg chg="add del mod">
          <ac:chgData name="Vyacheslav Egorov" userId="a076bbdf-90ab-4d87-9d81-dcc69e3fc45d" providerId="ADAL" clId="{0C21D485-683E-48F1-817C-C30A190276E0}" dt="2021-10-05T07:23:34" v="149" actId="478"/>
          <ac:cxnSpMkLst>
            <pc:docMk/>
            <pc:sldMk cId="2953710855" sldId="260"/>
            <ac:cxnSpMk id="14" creationId="{58C60941-CA24-42CB-87AB-2312E1B31C57}"/>
          </ac:cxnSpMkLst>
        </pc:cxnChg>
      </pc:sldChg>
      <pc:sldChg chg="addSp delSp modSp mod setBg">
        <pc:chgData name="Vyacheslav Egorov" userId="a076bbdf-90ab-4d87-9d81-dcc69e3fc45d" providerId="ADAL" clId="{0C21D485-683E-48F1-817C-C30A190276E0}" dt="2021-10-05T12:56:50.772" v="3262" actId="14100"/>
        <pc:sldMkLst>
          <pc:docMk/>
          <pc:sldMk cId="139392128" sldId="261"/>
        </pc:sldMkLst>
        <pc:spChg chg="add mod">
          <ac:chgData name="Vyacheslav Egorov" userId="a076bbdf-90ab-4d87-9d81-dcc69e3fc45d" providerId="ADAL" clId="{0C21D485-683E-48F1-817C-C30A190276E0}" dt="2021-10-05T10:34:56.190" v="829" actId="1076"/>
          <ac:spMkLst>
            <pc:docMk/>
            <pc:sldMk cId="139392128" sldId="261"/>
            <ac:spMk id="5" creationId="{1D7AEC7F-F2AF-4020-A503-094C71D96671}"/>
          </ac:spMkLst>
        </pc:spChg>
        <pc:spChg chg="mod">
          <ac:chgData name="Vyacheslav Egorov" userId="a076bbdf-90ab-4d87-9d81-dcc69e3fc45d" providerId="ADAL" clId="{0C21D485-683E-48F1-817C-C30A190276E0}" dt="2021-10-05T09:11:50.963" v="489" actId="1076"/>
          <ac:spMkLst>
            <pc:docMk/>
            <pc:sldMk cId="139392128" sldId="261"/>
            <ac:spMk id="30" creationId="{2E135D79-BDDB-4176-9C81-7E6A51333D42}"/>
          </ac:spMkLst>
        </pc:spChg>
        <pc:spChg chg="add del">
          <ac:chgData name="Vyacheslav Egorov" userId="a076bbdf-90ab-4d87-9d81-dcc69e3fc45d" providerId="ADAL" clId="{0C21D485-683E-48F1-817C-C30A190276E0}" dt="2021-10-05T09:11:17.304" v="479" actId="26606"/>
          <ac:spMkLst>
            <pc:docMk/>
            <pc:sldMk cId="139392128" sldId="261"/>
            <ac:spMk id="32" creationId="{F13C74B1-5B17-4795-BED0-7140497B445A}"/>
          </ac:spMkLst>
        </pc:spChg>
        <pc:spChg chg="add del">
          <ac:chgData name="Vyacheslav Egorov" userId="a076bbdf-90ab-4d87-9d81-dcc69e3fc45d" providerId="ADAL" clId="{0C21D485-683E-48F1-817C-C30A190276E0}" dt="2021-10-05T09:11:29.074" v="481" actId="26606"/>
          <ac:spMkLst>
            <pc:docMk/>
            <pc:sldMk cId="139392128" sldId="261"/>
            <ac:spMk id="33" creationId="{79BB35BC-D5C2-4C8B-A22A-A71E6191913B}"/>
          </ac:spMkLst>
        </pc:spChg>
        <pc:spChg chg="add del">
          <ac:chgData name="Vyacheslav Egorov" userId="a076bbdf-90ab-4d87-9d81-dcc69e3fc45d" providerId="ADAL" clId="{0C21D485-683E-48F1-817C-C30A190276E0}" dt="2021-10-05T09:11:10.851" v="477" actId="26606"/>
          <ac:spMkLst>
            <pc:docMk/>
            <pc:sldMk cId="139392128" sldId="261"/>
            <ac:spMk id="35" creationId="{80DF40B2-80F7-4E71-B46C-284163F3654A}"/>
          </ac:spMkLst>
        </pc:spChg>
        <pc:spChg chg="add del">
          <ac:chgData name="Vyacheslav Egorov" userId="a076bbdf-90ab-4d87-9d81-dcc69e3fc45d" providerId="ADAL" clId="{0C21D485-683E-48F1-817C-C30A190276E0}" dt="2021-10-05T09:11:17.304" v="479" actId="26606"/>
          <ac:spMkLst>
            <pc:docMk/>
            <pc:sldMk cId="139392128" sldId="261"/>
            <ac:spMk id="37" creationId="{D4974D33-8DC5-464E-8C6D-BE58F0669C17}"/>
          </ac:spMkLst>
        </pc:spChg>
        <pc:picChg chg="add mod ord">
          <ac:chgData name="Vyacheslav Egorov" userId="a076bbdf-90ab-4d87-9d81-dcc69e3fc45d" providerId="ADAL" clId="{0C21D485-683E-48F1-817C-C30A190276E0}" dt="2021-10-05T12:56:50.772" v="3262" actId="14100"/>
          <ac:picMkLst>
            <pc:docMk/>
            <pc:sldMk cId="139392128" sldId="261"/>
            <ac:picMk id="3" creationId="{D59FC477-CB30-4EE2-A6FF-4DAC54A32E50}"/>
          </ac:picMkLst>
        </pc:picChg>
      </pc:sldChg>
      <pc:sldChg chg="add del ord">
        <pc:chgData name="Vyacheslav Egorov" userId="a076bbdf-90ab-4d87-9d81-dcc69e3fc45d" providerId="ADAL" clId="{0C21D485-683E-48F1-817C-C30A190276E0}" dt="2021-10-05T12:26:35.773" v="2018" actId="2696"/>
        <pc:sldMkLst>
          <pc:docMk/>
          <pc:sldMk cId="1343189519" sldId="262"/>
        </pc:sldMkLst>
      </pc:sldChg>
      <pc:sldChg chg="addSp delSp modSp add mod">
        <pc:chgData name="Vyacheslav Egorov" userId="a076bbdf-90ab-4d87-9d81-dcc69e3fc45d" providerId="ADAL" clId="{0C21D485-683E-48F1-817C-C30A190276E0}" dt="2021-10-08T12:22:14.327" v="3317" actId="14100"/>
        <pc:sldMkLst>
          <pc:docMk/>
          <pc:sldMk cId="819490640" sldId="263"/>
        </pc:sldMkLst>
        <pc:spChg chg="add mod">
          <ac:chgData name="Vyacheslav Egorov" userId="a076bbdf-90ab-4d87-9d81-dcc69e3fc45d" providerId="ADAL" clId="{0C21D485-683E-48F1-817C-C30A190276E0}" dt="2021-10-05T09:26:19.478" v="529" actId="1076"/>
          <ac:spMkLst>
            <pc:docMk/>
            <pc:sldMk cId="819490640" sldId="263"/>
            <ac:spMk id="12" creationId="{A16073D1-6249-4BDD-8434-7F8BB493D747}"/>
          </ac:spMkLst>
        </pc:spChg>
        <pc:spChg chg="mod">
          <ac:chgData name="Vyacheslav Egorov" userId="a076bbdf-90ab-4d87-9d81-dcc69e3fc45d" providerId="ADAL" clId="{0C21D485-683E-48F1-817C-C30A190276E0}" dt="2021-10-05T09:27:17.492" v="534" actId="1076"/>
          <ac:spMkLst>
            <pc:docMk/>
            <pc:sldMk cId="819490640" sldId="263"/>
            <ac:spMk id="30" creationId="{2E135D79-BDDB-4176-9C81-7E6A51333D42}"/>
          </ac:spMkLst>
        </pc:spChg>
        <pc:picChg chg="add mod ord">
          <ac:chgData name="Vyacheslav Egorov" userId="a076bbdf-90ab-4d87-9d81-dcc69e3fc45d" providerId="ADAL" clId="{0C21D485-683E-48F1-817C-C30A190276E0}" dt="2021-10-08T12:22:14.327" v="3317" actId="14100"/>
          <ac:picMkLst>
            <pc:docMk/>
            <pc:sldMk cId="819490640" sldId="263"/>
            <ac:picMk id="3" creationId="{AEEEAF9C-B5C4-4626-AF32-60D0BDF33194}"/>
          </ac:picMkLst>
        </pc:picChg>
        <pc:picChg chg="add del mod">
          <ac:chgData name="Vyacheslav Egorov" userId="a076bbdf-90ab-4d87-9d81-dcc69e3fc45d" providerId="ADAL" clId="{0C21D485-683E-48F1-817C-C30A190276E0}" dt="2021-10-05T09:24:37.933" v="495" actId="478"/>
          <ac:picMkLst>
            <pc:docMk/>
            <pc:sldMk cId="819490640" sldId="263"/>
            <ac:picMk id="5" creationId="{F1E35B21-35BC-4569-9269-CC2486470AD7}"/>
          </ac:picMkLst>
        </pc:picChg>
        <pc:picChg chg="add mod">
          <ac:chgData name="Vyacheslav Egorov" userId="a076bbdf-90ab-4d87-9d81-dcc69e3fc45d" providerId="ADAL" clId="{0C21D485-683E-48F1-817C-C30A190276E0}" dt="2021-10-05T09:26:41.821" v="531" actId="14100"/>
          <ac:picMkLst>
            <pc:docMk/>
            <pc:sldMk cId="819490640" sldId="263"/>
            <ac:picMk id="7" creationId="{94A15D4F-F574-4056-A685-48645AB2E375}"/>
          </ac:picMkLst>
        </pc:picChg>
        <pc:picChg chg="add mod">
          <ac:chgData name="Vyacheslav Egorov" userId="a076bbdf-90ab-4d87-9d81-dcc69e3fc45d" providerId="ADAL" clId="{0C21D485-683E-48F1-817C-C30A190276E0}" dt="2021-10-05T09:26:44.732" v="532" actId="14100"/>
          <ac:picMkLst>
            <pc:docMk/>
            <pc:sldMk cId="819490640" sldId="263"/>
            <ac:picMk id="9" creationId="{2DBDA229-3DCF-44E5-9254-6D749CE571E7}"/>
          </ac:picMkLst>
        </pc:picChg>
      </pc:sldChg>
      <pc:sldChg chg="add del">
        <pc:chgData name="Vyacheslav Egorov" userId="a076bbdf-90ab-4d87-9d81-dcc69e3fc45d" providerId="ADAL" clId="{0C21D485-683E-48F1-817C-C30A190276E0}" dt="2021-10-05T09:27:29.953" v="535" actId="47"/>
        <pc:sldMkLst>
          <pc:docMk/>
          <pc:sldMk cId="1537339919" sldId="264"/>
        </pc:sldMkLst>
      </pc:sldChg>
      <pc:sldChg chg="addSp delSp modSp add mod ord">
        <pc:chgData name="Vyacheslav Egorov" userId="a076bbdf-90ab-4d87-9d81-dcc69e3fc45d" providerId="ADAL" clId="{0C21D485-683E-48F1-817C-C30A190276E0}" dt="2021-10-08T12:35:43.326" v="3323" actId="14100"/>
        <pc:sldMkLst>
          <pc:docMk/>
          <pc:sldMk cId="3813596965" sldId="265"/>
        </pc:sldMkLst>
        <pc:spChg chg="add mod">
          <ac:chgData name="Vyacheslav Egorov" userId="a076bbdf-90ab-4d87-9d81-dcc69e3fc45d" providerId="ADAL" clId="{0C21D485-683E-48F1-817C-C30A190276E0}" dt="2021-10-05T10:39:51.154" v="852" actId="1076"/>
          <ac:spMkLst>
            <pc:docMk/>
            <pc:sldMk cId="3813596965" sldId="265"/>
            <ac:spMk id="3" creationId="{E90CC2CF-A108-4E49-8257-4C028E00855F}"/>
          </ac:spMkLst>
        </pc:spChg>
        <pc:spChg chg="add del mod">
          <ac:chgData name="Vyacheslav Egorov" userId="a076bbdf-90ab-4d87-9d81-dcc69e3fc45d" providerId="ADAL" clId="{0C21D485-683E-48F1-817C-C30A190276E0}" dt="2021-10-05T10:36:00.141" v="833"/>
          <ac:spMkLst>
            <pc:docMk/>
            <pc:sldMk cId="3813596965" sldId="265"/>
            <ac:spMk id="4" creationId="{19671A1F-6650-4387-A6C4-6FB798620FF2}"/>
          </ac:spMkLst>
        </pc:spChg>
        <pc:spChg chg="mod">
          <ac:chgData name="Vyacheslav Egorov" userId="a076bbdf-90ab-4d87-9d81-dcc69e3fc45d" providerId="ADAL" clId="{0C21D485-683E-48F1-817C-C30A190276E0}" dt="2021-10-05T09:30:47.116" v="573" actId="20577"/>
          <ac:spMkLst>
            <pc:docMk/>
            <pc:sldMk cId="3813596965" sldId="265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10:42:18.122" v="860" actId="1076"/>
          <ac:picMkLst>
            <pc:docMk/>
            <pc:sldMk cId="3813596965" sldId="265"/>
            <ac:picMk id="5" creationId="{476E5AB9-1B3A-464E-814B-9B8C894248E7}"/>
          </ac:picMkLst>
        </pc:picChg>
        <pc:picChg chg="add mod">
          <ac:chgData name="Vyacheslav Egorov" userId="a076bbdf-90ab-4d87-9d81-dcc69e3fc45d" providerId="ADAL" clId="{0C21D485-683E-48F1-817C-C30A190276E0}" dt="2021-10-05T10:40:01.385" v="855" actId="1076"/>
          <ac:picMkLst>
            <pc:docMk/>
            <pc:sldMk cId="3813596965" sldId="265"/>
            <ac:picMk id="7" creationId="{4AD60E58-50D2-4724-A816-567BA45CE6E9}"/>
          </ac:picMkLst>
        </pc:picChg>
        <pc:picChg chg="add mod ord">
          <ac:chgData name="Vyacheslav Egorov" userId="a076bbdf-90ab-4d87-9d81-dcc69e3fc45d" providerId="ADAL" clId="{0C21D485-683E-48F1-817C-C30A190276E0}" dt="2021-10-08T12:35:43.326" v="3323" actId="14100"/>
          <ac:picMkLst>
            <pc:docMk/>
            <pc:sldMk cId="3813596965" sldId="265"/>
            <ac:picMk id="9" creationId="{791EF654-F4F6-4464-8AEC-BA799E5DB515}"/>
          </ac:picMkLst>
        </pc:picChg>
        <pc:picChg chg="add mod">
          <ac:chgData name="Vyacheslav Egorov" userId="a076bbdf-90ab-4d87-9d81-dcc69e3fc45d" providerId="ADAL" clId="{0C21D485-683E-48F1-817C-C30A190276E0}" dt="2021-10-05T10:44:40.323" v="873" actId="1076"/>
          <ac:picMkLst>
            <pc:docMk/>
            <pc:sldMk cId="3813596965" sldId="265"/>
            <ac:picMk id="11" creationId="{2C742211-81DC-4151-A157-B93D724CE169}"/>
          </ac:picMkLst>
        </pc:picChg>
        <pc:picChg chg="add del mod">
          <ac:chgData name="Vyacheslav Egorov" userId="a076bbdf-90ab-4d87-9d81-dcc69e3fc45d" providerId="ADAL" clId="{0C21D485-683E-48F1-817C-C30A190276E0}" dt="2021-10-05T10:44:51.104" v="874" actId="478"/>
          <ac:picMkLst>
            <pc:docMk/>
            <pc:sldMk cId="3813596965" sldId="265"/>
            <ac:picMk id="13" creationId="{0F8EBA68-CCA9-491A-97CF-CEC424D612AC}"/>
          </ac:picMkLst>
        </pc:picChg>
        <pc:picChg chg="add mod">
          <ac:chgData name="Vyacheslav Egorov" userId="a076bbdf-90ab-4d87-9d81-dcc69e3fc45d" providerId="ADAL" clId="{0C21D485-683E-48F1-817C-C30A190276E0}" dt="2021-10-05T10:45:15.876" v="879" actId="1076"/>
          <ac:picMkLst>
            <pc:docMk/>
            <pc:sldMk cId="3813596965" sldId="265"/>
            <ac:picMk id="15" creationId="{1B4C89B4-95B0-4A4C-9371-7ADD6782D8B4}"/>
          </ac:picMkLst>
        </pc:picChg>
        <pc:picChg chg="add mod">
          <ac:chgData name="Vyacheslav Egorov" userId="a076bbdf-90ab-4d87-9d81-dcc69e3fc45d" providerId="ADAL" clId="{0C21D485-683E-48F1-817C-C30A190276E0}" dt="2021-10-08T12:35:05.998" v="3319" actId="14100"/>
          <ac:picMkLst>
            <pc:docMk/>
            <pc:sldMk cId="3813596965" sldId="265"/>
            <ac:picMk id="17" creationId="{D9C51292-B783-47F3-9D44-DFF00669468B}"/>
          </ac:picMkLst>
        </pc:picChg>
      </pc:sldChg>
      <pc:sldChg chg="addSp modSp add mod ord">
        <pc:chgData name="Vyacheslav Egorov" userId="a076bbdf-90ab-4d87-9d81-dcc69e3fc45d" providerId="ADAL" clId="{0C21D485-683E-48F1-817C-C30A190276E0}" dt="2021-10-06T04:31:53.634" v="3306" actId="14100"/>
        <pc:sldMkLst>
          <pc:docMk/>
          <pc:sldMk cId="1893564663" sldId="266"/>
        </pc:sldMkLst>
        <pc:spChg chg="add mod">
          <ac:chgData name="Vyacheslav Egorov" userId="a076bbdf-90ab-4d87-9d81-dcc69e3fc45d" providerId="ADAL" clId="{0C21D485-683E-48F1-817C-C30A190276E0}" dt="2021-10-05T11:00:06.454" v="1283" actId="14100"/>
          <ac:spMkLst>
            <pc:docMk/>
            <pc:sldMk cId="1893564663" sldId="266"/>
            <ac:spMk id="5" creationId="{A57363B2-8FE6-4D21-BB3C-E23D496D43C8}"/>
          </ac:spMkLst>
        </pc:spChg>
        <pc:spChg chg="add mod">
          <ac:chgData name="Vyacheslav Egorov" userId="a076bbdf-90ab-4d87-9d81-dcc69e3fc45d" providerId="ADAL" clId="{0C21D485-683E-48F1-817C-C30A190276E0}" dt="2021-10-05T10:59:51.168" v="1279" actId="255"/>
          <ac:spMkLst>
            <pc:docMk/>
            <pc:sldMk cId="1893564663" sldId="266"/>
            <ac:spMk id="8" creationId="{9AF8CEC2-6AEF-4D33-8175-6D0357F552FC}"/>
          </ac:spMkLst>
        </pc:spChg>
        <pc:spChg chg="add mod">
          <ac:chgData name="Vyacheslav Egorov" userId="a076bbdf-90ab-4d87-9d81-dcc69e3fc45d" providerId="ADAL" clId="{0C21D485-683E-48F1-817C-C30A190276E0}" dt="2021-10-05T10:59:38.682" v="1278" actId="1076"/>
          <ac:spMkLst>
            <pc:docMk/>
            <pc:sldMk cId="1893564663" sldId="266"/>
            <ac:spMk id="11" creationId="{2257F691-04F3-4396-9D4F-BB11D930F8F0}"/>
          </ac:spMkLst>
        </pc:spChg>
        <pc:spChg chg="mod">
          <ac:chgData name="Vyacheslav Egorov" userId="a076bbdf-90ab-4d87-9d81-dcc69e3fc45d" providerId="ADAL" clId="{0C21D485-683E-48F1-817C-C30A190276E0}" dt="2021-10-05T10:58:59.119" v="1270" actId="1076"/>
          <ac:spMkLst>
            <pc:docMk/>
            <pc:sldMk cId="1893564663" sldId="266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10:59:09.677" v="1271" actId="1076"/>
          <ac:picMkLst>
            <pc:docMk/>
            <pc:sldMk cId="1893564663" sldId="266"/>
            <ac:picMk id="3" creationId="{40084BEA-23BF-4CCC-A32F-1A46BBE9741A}"/>
          </ac:picMkLst>
        </pc:picChg>
        <pc:picChg chg="add mod">
          <ac:chgData name="Vyacheslav Egorov" userId="a076bbdf-90ab-4d87-9d81-dcc69e3fc45d" providerId="ADAL" clId="{0C21D485-683E-48F1-817C-C30A190276E0}" dt="2021-10-05T10:59:12.431" v="1272" actId="1076"/>
          <ac:picMkLst>
            <pc:docMk/>
            <pc:sldMk cId="1893564663" sldId="266"/>
            <ac:picMk id="6" creationId="{118AA1DC-1AA2-4B56-882C-7BF8DB94D765}"/>
          </ac:picMkLst>
        </pc:picChg>
        <pc:picChg chg="add mod ord">
          <ac:chgData name="Vyacheslav Egorov" userId="a076bbdf-90ab-4d87-9d81-dcc69e3fc45d" providerId="ADAL" clId="{0C21D485-683E-48F1-817C-C30A190276E0}" dt="2021-10-06T04:31:53.634" v="3306" actId="14100"/>
          <ac:picMkLst>
            <pc:docMk/>
            <pc:sldMk cId="1893564663" sldId="266"/>
            <ac:picMk id="9" creationId="{9009998E-7108-4E9C-BFAD-EA516671858A}"/>
          </ac:picMkLst>
        </pc:picChg>
        <pc:picChg chg="add mod">
          <ac:chgData name="Vyacheslav Egorov" userId="a076bbdf-90ab-4d87-9d81-dcc69e3fc45d" providerId="ADAL" clId="{0C21D485-683E-48F1-817C-C30A190276E0}" dt="2021-10-05T11:02:07.948" v="1291" actId="1076"/>
          <ac:picMkLst>
            <pc:docMk/>
            <pc:sldMk cId="1893564663" sldId="266"/>
            <ac:picMk id="12" creationId="{55C3DCE0-073E-41F2-B429-E6E77826CB82}"/>
          </ac:picMkLst>
        </pc:picChg>
      </pc:sldChg>
      <pc:sldChg chg="addSp modSp add mod ord">
        <pc:chgData name="Vyacheslav Egorov" userId="a076bbdf-90ab-4d87-9d81-dcc69e3fc45d" providerId="ADAL" clId="{0C21D485-683E-48F1-817C-C30A190276E0}" dt="2021-10-05T10:56:43.574" v="1254" actId="1076"/>
        <pc:sldMkLst>
          <pc:docMk/>
          <pc:sldMk cId="3378990838" sldId="267"/>
        </pc:sldMkLst>
        <pc:spChg chg="add mod">
          <ac:chgData name="Vyacheslav Egorov" userId="a076bbdf-90ab-4d87-9d81-dcc69e3fc45d" providerId="ADAL" clId="{0C21D485-683E-48F1-817C-C30A190276E0}" dt="2021-10-05T09:51:20.391" v="824" actId="20577"/>
          <ac:spMkLst>
            <pc:docMk/>
            <pc:sldMk cId="3378990838" sldId="267"/>
            <ac:spMk id="5" creationId="{99E66442-B6F3-4FF3-943E-CDB0DB8A6170}"/>
          </ac:spMkLst>
        </pc:spChg>
        <pc:spChg chg="add mod">
          <ac:chgData name="Vyacheslav Egorov" userId="a076bbdf-90ab-4d87-9d81-dcc69e3fc45d" providerId="ADAL" clId="{0C21D485-683E-48F1-817C-C30A190276E0}" dt="2021-10-05T10:56:43.574" v="1254" actId="1076"/>
          <ac:spMkLst>
            <pc:docMk/>
            <pc:sldMk cId="3378990838" sldId="267"/>
            <ac:spMk id="8" creationId="{74F60967-2CB6-4DD0-A42F-4027CF025DF5}"/>
          </ac:spMkLst>
        </pc:spChg>
        <pc:spChg chg="mod">
          <ac:chgData name="Vyacheslav Egorov" userId="a076bbdf-90ab-4d87-9d81-dcc69e3fc45d" providerId="ADAL" clId="{0C21D485-683E-48F1-817C-C30A190276E0}" dt="2021-10-05T09:51:39.524" v="826" actId="1076"/>
          <ac:spMkLst>
            <pc:docMk/>
            <pc:sldMk cId="3378990838" sldId="267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09:49:03.399" v="813" actId="1076"/>
          <ac:picMkLst>
            <pc:docMk/>
            <pc:sldMk cId="3378990838" sldId="267"/>
            <ac:picMk id="3" creationId="{1F9CBC18-F088-4262-A8D5-7AD060787D8F}"/>
          </ac:picMkLst>
        </pc:picChg>
        <pc:picChg chg="add mod">
          <ac:chgData name="Vyacheslav Egorov" userId="a076bbdf-90ab-4d87-9d81-dcc69e3fc45d" providerId="ADAL" clId="{0C21D485-683E-48F1-817C-C30A190276E0}" dt="2021-10-05T09:51:49.821" v="827" actId="1076"/>
          <ac:picMkLst>
            <pc:docMk/>
            <pc:sldMk cId="3378990838" sldId="267"/>
            <ac:picMk id="6" creationId="{B7F6B509-BA98-42BF-85A4-0CCE08D5A4A6}"/>
          </ac:picMkLst>
        </pc:picChg>
      </pc:sldChg>
      <pc:sldChg chg="addSp delSp modSp add mod ord">
        <pc:chgData name="Vyacheslav Egorov" userId="a076bbdf-90ab-4d87-9d81-dcc69e3fc45d" providerId="ADAL" clId="{0C21D485-683E-48F1-817C-C30A190276E0}" dt="2021-10-05T11:41:55.332" v="1684" actId="1076"/>
        <pc:sldMkLst>
          <pc:docMk/>
          <pc:sldMk cId="793802203" sldId="268"/>
        </pc:sldMkLst>
        <pc:spChg chg="add mod">
          <ac:chgData name="Vyacheslav Egorov" userId="a076bbdf-90ab-4d87-9d81-dcc69e3fc45d" providerId="ADAL" clId="{0C21D485-683E-48F1-817C-C30A190276E0}" dt="2021-10-05T11:36:08.045" v="1628" actId="20577"/>
          <ac:spMkLst>
            <pc:docMk/>
            <pc:sldMk cId="793802203" sldId="268"/>
            <ac:spMk id="5" creationId="{64ABCFDA-2ABD-4BB7-8777-31791135ADAA}"/>
          </ac:spMkLst>
        </pc:spChg>
        <pc:spChg chg="add mod">
          <ac:chgData name="Vyacheslav Egorov" userId="a076bbdf-90ab-4d87-9d81-dcc69e3fc45d" providerId="ADAL" clId="{0C21D485-683E-48F1-817C-C30A190276E0}" dt="2021-10-05T11:25:30.423" v="1583" actId="1076"/>
          <ac:spMkLst>
            <pc:docMk/>
            <pc:sldMk cId="793802203" sldId="268"/>
            <ac:spMk id="8" creationId="{DEEE8550-E768-4994-ABCA-5A8B769AB300}"/>
          </ac:spMkLst>
        </pc:spChg>
        <pc:spChg chg="add mod">
          <ac:chgData name="Vyacheslav Egorov" userId="a076bbdf-90ab-4d87-9d81-dcc69e3fc45d" providerId="ADAL" clId="{0C21D485-683E-48F1-817C-C30A190276E0}" dt="2021-10-05T11:41:55.332" v="1684" actId="1076"/>
          <ac:spMkLst>
            <pc:docMk/>
            <pc:sldMk cId="793802203" sldId="268"/>
            <ac:spMk id="11" creationId="{AC40130F-37E3-4111-A03E-6162E47BAB75}"/>
          </ac:spMkLst>
        </pc:spChg>
        <pc:spChg chg="add mod">
          <ac:chgData name="Vyacheslav Egorov" userId="a076bbdf-90ab-4d87-9d81-dcc69e3fc45d" providerId="ADAL" clId="{0C21D485-683E-48F1-817C-C30A190276E0}" dt="2021-10-05T11:38:59.658" v="1646" actId="20577"/>
          <ac:spMkLst>
            <pc:docMk/>
            <pc:sldMk cId="793802203" sldId="268"/>
            <ac:spMk id="14" creationId="{933CA186-B6FD-4631-A1F4-2BAAD8FE9CC3}"/>
          </ac:spMkLst>
        </pc:spChg>
        <pc:spChg chg="add del mod">
          <ac:chgData name="Vyacheslav Egorov" userId="a076bbdf-90ab-4d87-9d81-dcc69e3fc45d" providerId="ADAL" clId="{0C21D485-683E-48F1-817C-C30A190276E0}" dt="2021-10-05T11:41:17.989" v="1647" actId="478"/>
          <ac:spMkLst>
            <pc:docMk/>
            <pc:sldMk cId="793802203" sldId="268"/>
            <ac:spMk id="15" creationId="{C736C62E-2C5F-4FD2-A8EA-D9150B791F6B}"/>
          </ac:spMkLst>
        </pc:spChg>
        <pc:spChg chg="add mod">
          <ac:chgData name="Vyacheslav Egorov" userId="a076bbdf-90ab-4d87-9d81-dcc69e3fc45d" providerId="ADAL" clId="{0C21D485-683E-48F1-817C-C30A190276E0}" dt="2021-10-05T11:41:49.339" v="1683" actId="14100"/>
          <ac:spMkLst>
            <pc:docMk/>
            <pc:sldMk cId="793802203" sldId="268"/>
            <ac:spMk id="18" creationId="{9A0B9DB2-6B34-47AB-BF2B-ED6252E12C01}"/>
          </ac:spMkLst>
        </pc:spChg>
        <pc:spChg chg="mod">
          <ac:chgData name="Vyacheslav Egorov" userId="a076bbdf-90ab-4d87-9d81-dcc69e3fc45d" providerId="ADAL" clId="{0C21D485-683E-48F1-817C-C30A190276E0}" dt="2021-10-05T11:21:38.681" v="1488" actId="20577"/>
          <ac:spMkLst>
            <pc:docMk/>
            <pc:sldMk cId="793802203" sldId="268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11:10:30.964" v="1293" actId="1076"/>
          <ac:picMkLst>
            <pc:docMk/>
            <pc:sldMk cId="793802203" sldId="268"/>
            <ac:picMk id="3" creationId="{28850EFA-9AEB-4702-B6A2-D3AEB33B057F}"/>
          </ac:picMkLst>
        </pc:picChg>
        <pc:picChg chg="add mod">
          <ac:chgData name="Vyacheslav Egorov" userId="a076bbdf-90ab-4d87-9d81-dcc69e3fc45d" providerId="ADAL" clId="{0C21D485-683E-48F1-817C-C30A190276E0}" dt="2021-10-05T11:23:09.549" v="1504" actId="1076"/>
          <ac:picMkLst>
            <pc:docMk/>
            <pc:sldMk cId="793802203" sldId="268"/>
            <ac:picMk id="6" creationId="{5067326B-4E42-458C-A3E2-969AA3B2C51B}"/>
          </ac:picMkLst>
        </pc:picChg>
        <pc:picChg chg="add mod">
          <ac:chgData name="Vyacheslav Egorov" userId="a076bbdf-90ab-4d87-9d81-dcc69e3fc45d" providerId="ADAL" clId="{0C21D485-683E-48F1-817C-C30A190276E0}" dt="2021-10-05T11:25:27.901" v="1582" actId="1076"/>
          <ac:picMkLst>
            <pc:docMk/>
            <pc:sldMk cId="793802203" sldId="268"/>
            <ac:picMk id="9" creationId="{DE820B92-454D-4CAD-8609-1D70AFEF7C60}"/>
          </ac:picMkLst>
        </pc:picChg>
        <pc:picChg chg="add mod">
          <ac:chgData name="Vyacheslav Egorov" userId="a076bbdf-90ab-4d87-9d81-dcc69e3fc45d" providerId="ADAL" clId="{0C21D485-683E-48F1-817C-C30A190276E0}" dt="2021-10-05T11:25:19.062" v="1580" actId="1076"/>
          <ac:picMkLst>
            <pc:docMk/>
            <pc:sldMk cId="793802203" sldId="268"/>
            <ac:picMk id="12" creationId="{871C0A08-119C-45BE-983D-B34E11F6E574}"/>
          </ac:picMkLst>
        </pc:picChg>
        <pc:picChg chg="add mod">
          <ac:chgData name="Vyacheslav Egorov" userId="a076bbdf-90ab-4d87-9d81-dcc69e3fc45d" providerId="ADAL" clId="{0C21D485-683E-48F1-817C-C30A190276E0}" dt="2021-10-05T11:41:23.603" v="1649" actId="1076"/>
          <ac:picMkLst>
            <pc:docMk/>
            <pc:sldMk cId="793802203" sldId="268"/>
            <ac:picMk id="16" creationId="{6BF115CB-7C64-4561-8223-C78B27DF2956}"/>
          </ac:picMkLst>
        </pc:picChg>
      </pc:sldChg>
      <pc:sldChg chg="addSp delSp modSp add mod">
        <pc:chgData name="Vyacheslav Egorov" userId="a076bbdf-90ab-4d87-9d81-dcc69e3fc45d" providerId="ADAL" clId="{0C21D485-683E-48F1-817C-C30A190276E0}" dt="2021-10-05T12:56:17.516" v="3259" actId="1076"/>
        <pc:sldMkLst>
          <pc:docMk/>
          <pc:sldMk cId="3318283229" sldId="269"/>
        </pc:sldMkLst>
        <pc:spChg chg="add mod">
          <ac:chgData name="Vyacheslav Egorov" userId="a076bbdf-90ab-4d87-9d81-dcc69e3fc45d" providerId="ADAL" clId="{0C21D485-683E-48F1-817C-C30A190276E0}" dt="2021-10-05T12:56:17.516" v="3259" actId="1076"/>
          <ac:spMkLst>
            <pc:docMk/>
            <pc:sldMk cId="3318283229" sldId="269"/>
            <ac:spMk id="3" creationId="{EE45CB52-90F3-4F8B-ACC4-6D218D87A997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4" creationId="{51858AAC-1C87-43EF-8A88-CE79C9C98094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5" creationId="{814DB616-FBD2-4E3E-8FCB-01BF1A72C174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11" creationId="{F835ABDE-874C-499C-A7D7-1FF13F3EF337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13" creationId="{98A7E3E0-27A0-4EEF-A1E8-59316907058F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14" creationId="{6E543C2C-684C-4D3F-8DC7-CD5E143A2DE1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15" creationId="{EB7E7E7B-9634-4881-855A-03D8250C66CB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16" creationId="{DB3B6B4E-D35E-49A1-A327-FABCD393E1A1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17" creationId="{67552A55-B850-4C43-AEEC-652D9EDE82B0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18" creationId="{82B36768-8DB2-4AB5-8ED6-D3C416CA0DFD}"/>
          </ac:spMkLst>
        </pc:spChg>
        <pc:spChg chg="mod">
          <ac:chgData name="Vyacheslav Egorov" userId="a076bbdf-90ab-4d87-9d81-dcc69e3fc45d" providerId="ADAL" clId="{0C21D485-683E-48F1-817C-C30A190276E0}" dt="2021-10-05T12:55:53.852" v="3255" actId="1076"/>
          <ac:spMkLst>
            <pc:docMk/>
            <pc:sldMk cId="3318283229" sldId="269"/>
            <ac:spMk id="30" creationId="{2E135D79-BDDB-4176-9C81-7E6A51333D42}"/>
          </ac:spMkLst>
        </pc:spChg>
        <pc:spChg chg="add del mod">
          <ac:chgData name="Vyacheslav Egorov" userId="a076bbdf-90ab-4d87-9d81-dcc69e3fc45d" providerId="ADAL" clId="{0C21D485-683E-48F1-817C-C30A190276E0}" dt="2021-10-05T12:46:16.351" v="2874" actId="478"/>
          <ac:spMkLst>
            <pc:docMk/>
            <pc:sldMk cId="3318283229" sldId="269"/>
            <ac:spMk id="32" creationId="{46D8F6C8-1090-4D26-983A-F273EACC3AFD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33" creationId="{2EDF3C84-C7B3-4B43-9378-0E38207F87C5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34" creationId="{1A944A9C-FE69-4149-9CCA-376A9F8D0E92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37" creationId="{32351D83-67FB-448E-A83A-EAFB1F896571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44" creationId="{A195E829-4288-47A0-A592-B77A492D192F}"/>
          </ac:spMkLst>
        </pc:spChg>
        <pc:cxnChg chg="add mod">
          <ac:chgData name="Vyacheslav Egorov" userId="a076bbdf-90ab-4d87-9d81-dcc69e3fc45d" providerId="ADAL" clId="{0C21D485-683E-48F1-817C-C30A190276E0}" dt="2021-10-05T12:56:17.516" v="3259" actId="1076"/>
          <ac:cxnSpMkLst>
            <pc:docMk/>
            <pc:sldMk cId="3318283229" sldId="269"/>
            <ac:cxnSpMk id="6" creationId="{A1AE6167-E886-4257-888B-818D9F2A691C}"/>
          </ac:cxnSpMkLst>
        </pc:cxnChg>
        <pc:cxnChg chg="add mod">
          <ac:chgData name="Vyacheslav Egorov" userId="a076bbdf-90ab-4d87-9d81-dcc69e3fc45d" providerId="ADAL" clId="{0C21D485-683E-48F1-817C-C30A190276E0}" dt="2021-10-05T12:56:17.516" v="3259" actId="1076"/>
          <ac:cxnSpMkLst>
            <pc:docMk/>
            <pc:sldMk cId="3318283229" sldId="269"/>
            <ac:cxnSpMk id="10" creationId="{C80FFC08-AEC2-422A-A60E-A2A1269E5484}"/>
          </ac:cxnSpMkLst>
        </pc:cxnChg>
        <pc:cxnChg chg="add mod">
          <ac:chgData name="Vyacheslav Egorov" userId="a076bbdf-90ab-4d87-9d81-dcc69e3fc45d" providerId="ADAL" clId="{0C21D485-683E-48F1-817C-C30A190276E0}" dt="2021-10-05T12:56:06.640" v="3257" actId="1076"/>
          <ac:cxnSpMkLst>
            <pc:docMk/>
            <pc:sldMk cId="3318283229" sldId="269"/>
            <ac:cxnSpMk id="19" creationId="{B05C2422-23E8-42B8-A49C-31ED95C8AFCE}"/>
          </ac:cxnSpMkLst>
        </pc:cxnChg>
        <pc:cxnChg chg="add mod">
          <ac:chgData name="Vyacheslav Egorov" userId="a076bbdf-90ab-4d87-9d81-dcc69e3fc45d" providerId="ADAL" clId="{0C21D485-683E-48F1-817C-C30A190276E0}" dt="2021-10-05T12:56:06.640" v="3257" actId="1076"/>
          <ac:cxnSpMkLst>
            <pc:docMk/>
            <pc:sldMk cId="3318283229" sldId="269"/>
            <ac:cxnSpMk id="21" creationId="{4D1AD49C-77A2-4B0A-B050-6B9495F5A5A9}"/>
          </ac:cxnSpMkLst>
        </pc:cxnChg>
        <pc:cxnChg chg="add del mod">
          <ac:chgData name="Vyacheslav Egorov" userId="a076bbdf-90ab-4d87-9d81-dcc69e3fc45d" providerId="ADAL" clId="{0C21D485-683E-48F1-817C-C30A190276E0}" dt="2021-10-05T12:45:38.002" v="2867" actId="478"/>
          <ac:cxnSpMkLst>
            <pc:docMk/>
            <pc:sldMk cId="3318283229" sldId="269"/>
            <ac:cxnSpMk id="23" creationId="{4AEACF0E-AAB2-44CC-B346-434762202D68}"/>
          </ac:cxnSpMkLst>
        </pc:cxnChg>
        <pc:cxnChg chg="add mod">
          <ac:chgData name="Vyacheslav Egorov" userId="a076bbdf-90ab-4d87-9d81-dcc69e3fc45d" providerId="ADAL" clId="{0C21D485-683E-48F1-817C-C30A190276E0}" dt="2021-10-05T12:56:14.307" v="3258" actId="1076"/>
          <ac:cxnSpMkLst>
            <pc:docMk/>
            <pc:sldMk cId="3318283229" sldId="269"/>
            <ac:cxnSpMk id="25" creationId="{A8699270-EC49-4587-8DAA-C39A4B992FCB}"/>
          </ac:cxnSpMkLst>
        </pc:cxnChg>
        <pc:cxnChg chg="add mod">
          <ac:chgData name="Vyacheslav Egorov" userId="a076bbdf-90ab-4d87-9d81-dcc69e3fc45d" providerId="ADAL" clId="{0C21D485-683E-48F1-817C-C30A190276E0}" dt="2021-10-05T12:56:14.307" v="3258" actId="1076"/>
          <ac:cxnSpMkLst>
            <pc:docMk/>
            <pc:sldMk cId="3318283229" sldId="269"/>
            <ac:cxnSpMk id="27" creationId="{BD51BDD7-F79C-480B-9303-233BF1B07337}"/>
          </ac:cxnSpMkLst>
        </pc:cxnChg>
        <pc:cxnChg chg="add mod">
          <ac:chgData name="Vyacheslav Egorov" userId="a076bbdf-90ab-4d87-9d81-dcc69e3fc45d" providerId="ADAL" clId="{0C21D485-683E-48F1-817C-C30A190276E0}" dt="2021-10-05T12:56:14.307" v="3258" actId="1076"/>
          <ac:cxnSpMkLst>
            <pc:docMk/>
            <pc:sldMk cId="3318283229" sldId="269"/>
            <ac:cxnSpMk id="29" creationId="{C7C68257-1E58-4DD6-959E-75AD153C4801}"/>
          </ac:cxnSpMkLst>
        </pc:cxnChg>
      </pc:sldChg>
      <pc:sldChg chg="addSp modSp add mod ord">
        <pc:chgData name="Vyacheslav Egorov" userId="a076bbdf-90ab-4d87-9d81-dcc69e3fc45d" providerId="ADAL" clId="{0C21D485-683E-48F1-817C-C30A190276E0}" dt="2021-10-05T11:53:24.178" v="1835" actId="20577"/>
        <pc:sldMkLst>
          <pc:docMk/>
          <pc:sldMk cId="1842575271" sldId="270"/>
        </pc:sldMkLst>
        <pc:spChg chg="add mod">
          <ac:chgData name="Vyacheslav Egorov" userId="a076bbdf-90ab-4d87-9d81-dcc69e3fc45d" providerId="ADAL" clId="{0C21D485-683E-48F1-817C-C30A190276E0}" dt="2021-10-05T11:46:26.267" v="1755" actId="1076"/>
          <ac:spMkLst>
            <pc:docMk/>
            <pc:sldMk cId="1842575271" sldId="270"/>
            <ac:spMk id="5" creationId="{1CD57DD4-8C16-45BF-BB1A-CE8E73E1DAF7}"/>
          </ac:spMkLst>
        </pc:spChg>
        <pc:spChg chg="add mod">
          <ac:chgData name="Vyacheslav Egorov" userId="a076bbdf-90ab-4d87-9d81-dcc69e3fc45d" providerId="ADAL" clId="{0C21D485-683E-48F1-817C-C30A190276E0}" dt="2021-10-05T11:46:25.681" v="1754" actId="2711"/>
          <ac:spMkLst>
            <pc:docMk/>
            <pc:sldMk cId="1842575271" sldId="270"/>
            <ac:spMk id="6" creationId="{5EAC6A61-CE3C-4E42-809D-CBF0572A389D}"/>
          </ac:spMkLst>
        </pc:spChg>
        <pc:spChg chg="add mod">
          <ac:chgData name="Vyacheslav Egorov" userId="a076bbdf-90ab-4d87-9d81-dcc69e3fc45d" providerId="ADAL" clId="{0C21D485-683E-48F1-817C-C30A190276E0}" dt="2021-10-05T11:53:24.178" v="1835" actId="20577"/>
          <ac:spMkLst>
            <pc:docMk/>
            <pc:sldMk cId="1842575271" sldId="270"/>
            <ac:spMk id="9" creationId="{34B73BE5-A65E-4E0B-B875-8C2CEA06FE29}"/>
          </ac:spMkLst>
        </pc:spChg>
        <pc:spChg chg="mod">
          <ac:chgData name="Vyacheslav Egorov" userId="a076bbdf-90ab-4d87-9d81-dcc69e3fc45d" providerId="ADAL" clId="{0C21D485-683E-48F1-817C-C30A190276E0}" dt="2021-10-05T11:21:53.420" v="1499" actId="20577"/>
          <ac:spMkLst>
            <pc:docMk/>
            <pc:sldMk cId="1842575271" sldId="270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11:43:01.981" v="1686" actId="1076"/>
          <ac:picMkLst>
            <pc:docMk/>
            <pc:sldMk cId="1842575271" sldId="270"/>
            <ac:picMk id="3" creationId="{5D4D5822-8FD4-434F-BE70-17FACB35AA2B}"/>
          </ac:picMkLst>
        </pc:picChg>
        <pc:picChg chg="add mod">
          <ac:chgData name="Vyacheslav Egorov" userId="a076bbdf-90ab-4d87-9d81-dcc69e3fc45d" providerId="ADAL" clId="{0C21D485-683E-48F1-817C-C30A190276E0}" dt="2021-10-05T11:49:30.706" v="1772" actId="14100"/>
          <ac:picMkLst>
            <pc:docMk/>
            <pc:sldMk cId="1842575271" sldId="270"/>
            <ac:picMk id="7" creationId="{1F3D31F4-AE35-49B7-98C4-7EBFD7C4513B}"/>
          </ac:picMkLst>
        </pc:picChg>
      </pc:sldChg>
      <pc:sldChg chg="addSp delSp modSp add mod ord">
        <pc:chgData name="Vyacheslav Egorov" userId="a076bbdf-90ab-4d87-9d81-dcc69e3fc45d" providerId="ADAL" clId="{0C21D485-683E-48F1-817C-C30A190276E0}" dt="2021-10-05T12:23:50.697" v="2017" actId="1076"/>
        <pc:sldMkLst>
          <pc:docMk/>
          <pc:sldMk cId="4132009035" sldId="271"/>
        </pc:sldMkLst>
        <pc:spChg chg="add mod">
          <ac:chgData name="Vyacheslav Egorov" userId="a076bbdf-90ab-4d87-9d81-dcc69e3fc45d" providerId="ADAL" clId="{0C21D485-683E-48F1-817C-C30A190276E0}" dt="2021-10-05T12:23:33.979" v="2008" actId="1076"/>
          <ac:spMkLst>
            <pc:docMk/>
            <pc:sldMk cId="4132009035" sldId="271"/>
            <ac:spMk id="7" creationId="{918D2089-9E89-4349-919F-7F97F828B29E}"/>
          </ac:spMkLst>
        </pc:spChg>
        <pc:spChg chg="add mod">
          <ac:chgData name="Vyacheslav Egorov" userId="a076bbdf-90ab-4d87-9d81-dcc69e3fc45d" providerId="ADAL" clId="{0C21D485-683E-48F1-817C-C30A190276E0}" dt="2021-10-05T12:23:31.626" v="2007" actId="1076"/>
          <ac:spMkLst>
            <pc:docMk/>
            <pc:sldMk cId="4132009035" sldId="271"/>
            <ac:spMk id="8" creationId="{BC915346-F0AB-438E-ABE8-576EBE27328B}"/>
          </ac:spMkLst>
        </pc:spChg>
        <pc:spChg chg="add mod">
          <ac:chgData name="Vyacheslav Egorov" userId="a076bbdf-90ab-4d87-9d81-dcc69e3fc45d" providerId="ADAL" clId="{0C21D485-683E-48F1-817C-C30A190276E0}" dt="2021-10-05T12:23:29.466" v="2006" actId="1076"/>
          <ac:spMkLst>
            <pc:docMk/>
            <pc:sldMk cId="4132009035" sldId="271"/>
            <ac:spMk id="9" creationId="{84A397A8-A0AE-428B-85C1-1A1C2C94508B}"/>
          </ac:spMkLst>
        </pc:spChg>
        <pc:spChg chg="add mod">
          <ac:chgData name="Vyacheslav Egorov" userId="a076bbdf-90ab-4d87-9d81-dcc69e3fc45d" providerId="ADAL" clId="{0C21D485-683E-48F1-817C-C30A190276E0}" dt="2021-10-05T12:19:52.697" v="1975" actId="14100"/>
          <ac:spMkLst>
            <pc:docMk/>
            <pc:sldMk cId="4132009035" sldId="271"/>
            <ac:spMk id="10" creationId="{3E306C98-5048-487C-8263-1130B43CD4C9}"/>
          </ac:spMkLst>
        </pc:spChg>
        <pc:spChg chg="add mod">
          <ac:chgData name="Vyacheslav Egorov" userId="a076bbdf-90ab-4d87-9d81-dcc69e3fc45d" providerId="ADAL" clId="{0C21D485-683E-48F1-817C-C30A190276E0}" dt="2021-10-05T12:19:29.557" v="1954" actId="1076"/>
          <ac:spMkLst>
            <pc:docMk/>
            <pc:sldMk cId="4132009035" sldId="271"/>
            <ac:spMk id="11" creationId="{BF5B6503-B489-4D10-A634-F3304F320509}"/>
          </ac:spMkLst>
        </pc:spChg>
        <pc:spChg chg="add mod">
          <ac:chgData name="Vyacheslav Egorov" userId="a076bbdf-90ab-4d87-9d81-dcc69e3fc45d" providerId="ADAL" clId="{0C21D485-683E-48F1-817C-C30A190276E0}" dt="2021-10-05T12:23:50.697" v="2017" actId="1076"/>
          <ac:spMkLst>
            <pc:docMk/>
            <pc:sldMk cId="4132009035" sldId="271"/>
            <ac:spMk id="12" creationId="{FEB01E2B-B488-4071-87A5-9F284739A710}"/>
          </ac:spMkLst>
        </pc:spChg>
        <pc:spChg chg="mod">
          <ac:chgData name="Vyacheslav Egorov" userId="a076bbdf-90ab-4d87-9d81-dcc69e3fc45d" providerId="ADAL" clId="{0C21D485-683E-48F1-817C-C30A190276E0}" dt="2021-10-05T12:09:07.136" v="1868" actId="14100"/>
          <ac:spMkLst>
            <pc:docMk/>
            <pc:sldMk cId="4132009035" sldId="271"/>
            <ac:spMk id="30" creationId="{2E135D79-BDDB-4176-9C81-7E6A51333D42}"/>
          </ac:spMkLst>
        </pc:spChg>
        <pc:picChg chg="add del mod">
          <ac:chgData name="Vyacheslav Egorov" userId="a076bbdf-90ab-4d87-9d81-dcc69e3fc45d" providerId="ADAL" clId="{0C21D485-683E-48F1-817C-C30A190276E0}" dt="2021-10-05T12:07:40.415" v="1864" actId="478"/>
          <ac:picMkLst>
            <pc:docMk/>
            <pc:sldMk cId="4132009035" sldId="271"/>
            <ac:picMk id="3" creationId="{EF0808B4-E0F2-46AE-A124-0B7009C0CFF5}"/>
          </ac:picMkLst>
        </pc:picChg>
        <pc:picChg chg="add mod">
          <ac:chgData name="Vyacheslav Egorov" userId="a076bbdf-90ab-4d87-9d81-dcc69e3fc45d" providerId="ADAL" clId="{0C21D485-683E-48F1-817C-C30A190276E0}" dt="2021-10-05T12:19:07.037" v="1937" actId="14100"/>
          <ac:picMkLst>
            <pc:docMk/>
            <pc:sldMk cId="4132009035" sldId="271"/>
            <ac:picMk id="5" creationId="{06C1A30F-60A1-4476-86C0-EBFB6B66A6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60D3D-3209-4A21-B377-37605E1CF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467567-C919-422D-B92D-4247DC4D3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836587-7230-4FAF-98F0-C8A006B5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001C75-E606-41F4-A9B3-510EF967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63D851-5B7F-4051-ABF3-2CDC19BF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121B20-87C3-4C93-96D0-73432B22B6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3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1640D-A96C-449C-BE7E-E8F69EC4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593E23-E361-41C3-AEE2-3DE053280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C9322D-6720-45A5-A44E-57341B31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7209B1-A92D-4B6C-AC81-DE1F8D38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7872C1-32DB-4B12-8F61-5A035757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52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F64DD51-D898-4C1B-883F-702CCFA10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56A121-BD53-42AF-8910-6818E28BA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D661AA-281C-4B36-B51F-B9E7DFA6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FB69DF-09A0-45CF-8527-A9223B63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C5605D-5D1E-4AB8-8871-ED699484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48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A636E-ADEE-48CE-BED5-49C56C24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F76CAC-F1EB-4CB5-849D-E4E5B3D1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F308D6-BD12-414D-BD46-FED69E00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ED577-1B26-4366-AB11-8F118E5D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B6DC3C-9697-4252-9846-16A9A9CB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21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D6B56-F8B2-4E2D-A009-050E5C2A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0A2C32-5A76-48D7-BD04-6CE91B524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3B99BE-7CF7-4B66-B44C-39871840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3211F5-6253-472C-8053-93AAFB3C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35DADB-AEBB-4399-BC01-A7C1F908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68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F4CEF-A3B5-4706-ACFB-682E4BA3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A8C0AE-1B34-45C7-A8A6-B7A451FDD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99CF91-437B-4693-AA9D-DE7622EDD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DE7B42-9336-4C83-94FF-381A66E1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CF9F6A-DA03-4A74-B506-E2E0B861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EF6112-0CF2-4D48-A20D-4F38027B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3665F-00FE-4CDE-BC69-B74DB550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864169-6419-49AD-8978-132C0D122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68822D-080C-4D28-959B-9E8A72D8F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CD0303-4C05-4EEC-85BC-9B2E7D30C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A9EF41-9B83-460E-A7FF-EB7F401DD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4FF512-A5A3-4BFB-B26F-9C544347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2C28143-842B-46A6-935F-6797B38D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DDEE7C-625A-442A-8775-B8C71910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54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30D3E-D583-407C-9CF6-7FDE3F1F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E07644-5FD1-4638-B182-946F9D0B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4D6FEA-F2A1-4458-B907-245386A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AAE4E-5881-4D45-9F21-18BC18CF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84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2B75BF-FBCA-46F9-B19F-96457848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94CA5B-E4C4-459F-9C7D-62ABC8B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578456-C6BF-4562-A178-6EDF4B81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1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085E6D-84AB-43E5-BD99-BD8815D5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232167-4504-4BD7-A3E2-FC89126EB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9B8DD5-802F-4AB9-996C-5BAB72FE1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6FE1B6-1AB3-49DB-8703-CB127965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82F5C8-2A75-4900-BCFE-6A4C1C52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DC5B7C-9BBA-4CD8-B54A-9B3115CB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34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77027-92DE-432A-8CC5-79FF7ED2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2A70E3-B821-453D-9649-3DA06128E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C4AC5-FE81-4A69-8769-4D5009891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6215E8-79AC-4A88-B3B9-F1972D46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4AE91D-4539-4B62-9B43-543181D2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955696-E30C-444B-B892-F4AF72FA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5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B55DC-3F6A-4017-84EB-8B053D78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13622-5E51-4EDE-91F3-596BA12B9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3D781-0650-4D96-9417-5342A7502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399C8-056B-409B-9601-CD04BC64C875}" type="datetimeFigureOut">
              <a:rPr lang="ru-RU" smtClean="0"/>
              <a:t>17.10.2021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5C66CC-1C3A-4ABE-B0C5-F793FDA40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4F7927-8C34-40F8-AD4B-F954E14BE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D5633B-AFC7-48E9-B3A9-6933A313B9E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8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20E57-294C-436D-BA2A-2F8C66E2C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6470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Урок №2. </a:t>
            </a:r>
            <a:r>
              <a:rPr lang="en-US" b="1" dirty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900" b="1" dirty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компьютерной системы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9F87E2-E32D-4207-B11F-7FCF8375A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0389"/>
            <a:ext cx="9144000" cy="1506902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CFA048"/>
                </a:solidFill>
              </a:rPr>
              <a:t>Порядок загрузки компьютера</a:t>
            </a:r>
          </a:p>
          <a:p>
            <a:r>
              <a:rPr lang="ru-RU" sz="2800" dirty="0">
                <a:solidFill>
                  <a:srgbClr val="CFA048"/>
                </a:solidFill>
              </a:rPr>
              <a:t>Операционная система</a:t>
            </a:r>
          </a:p>
          <a:p>
            <a:r>
              <a:rPr lang="ru-RU" sz="2800" dirty="0">
                <a:solidFill>
                  <a:srgbClr val="CFA048"/>
                </a:solidFill>
              </a:rPr>
              <a:t>Виртуальная память, процессы</a:t>
            </a:r>
          </a:p>
        </p:txBody>
      </p:sp>
    </p:spTree>
    <p:extLst>
      <p:ext uri="{BB962C8B-B14F-4D97-AF65-F5344CB8AC3E}">
        <p14:creationId xmlns:p14="http://schemas.microsoft.com/office/powerpoint/2010/main" val="7321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343" y="483325"/>
            <a:ext cx="9983486" cy="875212"/>
          </a:xfrm>
        </p:spPr>
        <p:txBody>
          <a:bodyPr>
            <a:normAutofit/>
          </a:bodyPr>
          <a:lstStyle/>
          <a:p>
            <a:r>
              <a:rPr lang="ru-RU" b="1" u="sng" dirty="0"/>
              <a:t>Загрузка операционной системы</a:t>
            </a:r>
            <a:r>
              <a:rPr lang="en-US" b="1" u="sng" dirty="0"/>
              <a:t> Windows</a:t>
            </a:r>
            <a:endParaRPr lang="ru-RU" b="1" u="sng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09106" y="1358537"/>
            <a:ext cx="97590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1. </a:t>
            </a:r>
            <a:r>
              <a:rPr lang="ru-RU" b="1" dirty="0" err="1"/>
              <a:t>Предзагрузка</a:t>
            </a:r>
            <a:endParaRPr lang="ru-RU" b="1" dirty="0"/>
          </a:p>
          <a:p>
            <a:pPr algn="just"/>
            <a:r>
              <a:rPr lang="ru-RU" dirty="0"/>
              <a:t>Встроенное ПО компьютера инициирует </a:t>
            </a:r>
            <a:r>
              <a:rPr lang="en-US" dirty="0"/>
              <a:t>POST </a:t>
            </a:r>
            <a:r>
              <a:rPr lang="ru-RU" dirty="0"/>
              <a:t>и загружает параметры встроенного ПО. Этот процесс предварительной загрузки завершается при обнаружении допустимого системного диска. Встроенное ПО считывает основную загрузочную запись (</a:t>
            </a:r>
            <a:r>
              <a:rPr lang="en-US" dirty="0"/>
              <a:t>MBR), </a:t>
            </a:r>
            <a:r>
              <a:rPr lang="ru-RU" dirty="0"/>
              <a:t>а затем запускает диспетчер загрузки </a:t>
            </a:r>
            <a:r>
              <a:rPr lang="en-US" dirty="0"/>
              <a:t>Windows.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2. </a:t>
            </a:r>
            <a:r>
              <a:rPr lang="ru-RU" b="1" dirty="0"/>
              <a:t>Диспетчер загрузки </a:t>
            </a:r>
            <a:r>
              <a:rPr lang="en-US" b="1" dirty="0"/>
              <a:t>Windows</a:t>
            </a:r>
          </a:p>
          <a:p>
            <a:pPr algn="just"/>
            <a:r>
              <a:rPr lang="ru-RU" dirty="0"/>
              <a:t>Диспетчер загрузки </a:t>
            </a:r>
            <a:r>
              <a:rPr lang="en-US" dirty="0"/>
              <a:t>Windows </a:t>
            </a:r>
            <a:r>
              <a:rPr lang="ru-RU" dirty="0"/>
              <a:t>находит и запускает загрузчик </a:t>
            </a:r>
            <a:r>
              <a:rPr lang="en-US" dirty="0"/>
              <a:t>Windows (Winload.exe) </a:t>
            </a:r>
            <a:r>
              <a:rPr lang="ru-RU" dirty="0"/>
              <a:t>в загрузочном разделе </a:t>
            </a:r>
            <a:r>
              <a:rPr lang="en-US" dirty="0"/>
              <a:t>Windows.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3. </a:t>
            </a:r>
            <a:r>
              <a:rPr lang="ru-RU" b="1" dirty="0"/>
              <a:t>Загрузчик операционной системы </a:t>
            </a:r>
            <a:r>
              <a:rPr lang="en-US" b="1" dirty="0"/>
              <a:t>Windows</a:t>
            </a:r>
          </a:p>
          <a:p>
            <a:pPr algn="just"/>
            <a:r>
              <a:rPr lang="ru-RU" dirty="0"/>
              <a:t>Основные драйверы, необходимые для запуска ядра </a:t>
            </a:r>
            <a:r>
              <a:rPr lang="en-US" dirty="0"/>
              <a:t>Windows, </a:t>
            </a:r>
            <a:r>
              <a:rPr lang="ru-RU" dirty="0"/>
              <a:t>загружаются и ядро запускается.</a:t>
            </a:r>
          </a:p>
          <a:p>
            <a:pPr algn="just"/>
            <a:endParaRPr lang="ru-RU" dirty="0"/>
          </a:p>
          <a:p>
            <a:pPr algn="just"/>
            <a:r>
              <a:rPr lang="ru-RU" b="1" dirty="0"/>
              <a:t>4. Ядро ОС </a:t>
            </a:r>
            <a:r>
              <a:rPr lang="en-US" b="1" dirty="0"/>
              <a:t>Windows NT</a:t>
            </a:r>
          </a:p>
          <a:p>
            <a:pPr algn="just"/>
            <a:r>
              <a:rPr lang="ru-RU" dirty="0"/>
              <a:t>Ядро загружается в память в системный куст реестра и дополнительные драйверы, помеченные как </a:t>
            </a:r>
            <a:r>
              <a:rPr lang="en-US" dirty="0"/>
              <a:t>BOOT_START.</a:t>
            </a:r>
          </a:p>
          <a:p>
            <a:pPr algn="just"/>
            <a:endParaRPr lang="en-US" dirty="0"/>
          </a:p>
          <a:p>
            <a:pPr algn="just"/>
            <a:r>
              <a:rPr lang="ru-RU" dirty="0"/>
              <a:t>Ядро передает управление процессу диспетчера сеансов (</a:t>
            </a:r>
            <a:r>
              <a:rPr lang="en-US" dirty="0"/>
              <a:t>Smss.exe), </a:t>
            </a:r>
            <a:r>
              <a:rPr lang="ru-RU" dirty="0"/>
              <a:t>который инициализирует системный сеанс, загружает и запускает устройства и драйверы, не помеченные </a:t>
            </a:r>
            <a:r>
              <a:rPr lang="en-US" dirty="0"/>
              <a:t>BOOT_START.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736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343" y="483325"/>
            <a:ext cx="9780286" cy="875212"/>
          </a:xfrm>
        </p:spPr>
        <p:txBody>
          <a:bodyPr>
            <a:normAutofit/>
          </a:bodyPr>
          <a:lstStyle/>
          <a:p>
            <a:r>
              <a:rPr lang="ru-RU" b="1" u="sng" dirty="0"/>
              <a:t>Загрузка операционной системы</a:t>
            </a:r>
            <a:r>
              <a:rPr lang="en-US" b="1" u="sng" dirty="0"/>
              <a:t> Linux </a:t>
            </a:r>
            <a:endParaRPr lang="ru-RU" b="1" u="sng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079" y="1489165"/>
            <a:ext cx="4128407" cy="502330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904" y="1779451"/>
            <a:ext cx="4706069" cy="348923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859683" y="5320268"/>
            <a:ext cx="504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Сообщения о прохождении этапов загрузки Linux</a:t>
            </a:r>
          </a:p>
        </p:txBody>
      </p:sp>
    </p:spTree>
    <p:extLst>
      <p:ext uri="{BB962C8B-B14F-4D97-AF65-F5344CB8AC3E}">
        <p14:creationId xmlns:p14="http://schemas.microsoft.com/office/powerpoint/2010/main" val="270243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1811F32-BB6C-471A-BE84-6494B2D449A5}"/>
              </a:ext>
            </a:extLst>
          </p:cNvPr>
          <p:cNvSpPr/>
          <p:nvPr/>
        </p:nvSpPr>
        <p:spPr>
          <a:xfrm>
            <a:off x="9428322" y="1820581"/>
            <a:ext cx="2414490" cy="273177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dirty="0"/>
              <a:t>Процесс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3FDF152-DE11-4B92-AB19-AF089A5AFF35}"/>
              </a:ext>
            </a:extLst>
          </p:cNvPr>
          <p:cNvSpPr/>
          <p:nvPr/>
        </p:nvSpPr>
        <p:spPr>
          <a:xfrm>
            <a:off x="10754686" y="2177919"/>
            <a:ext cx="947956" cy="21148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1100" dirty="0"/>
              <a:t>Виртуальная память</a:t>
            </a:r>
          </a:p>
        </p:txBody>
      </p:sp>
      <p:sp>
        <p:nvSpPr>
          <p:cNvPr id="5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343" y="483325"/>
            <a:ext cx="9780286" cy="875212"/>
          </a:xfrm>
        </p:spPr>
        <p:txBody>
          <a:bodyPr>
            <a:normAutofit/>
          </a:bodyPr>
          <a:lstStyle/>
          <a:p>
            <a:r>
              <a:rPr lang="ru-RU" b="1" u="sng" dirty="0"/>
              <a:t>Процессы операционной системы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43391-63D3-4516-9522-DCEB02B8E8D9}"/>
              </a:ext>
            </a:extLst>
          </p:cNvPr>
          <p:cNvSpPr txBox="1"/>
          <p:nvPr/>
        </p:nvSpPr>
        <p:spPr>
          <a:xfrm>
            <a:off x="1098505" y="1379954"/>
            <a:ext cx="85598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Программа</a:t>
            </a:r>
            <a:r>
              <a:rPr lang="ru-RU" dirty="0"/>
              <a:t>— лишь текст инструкций для процессора, который хранится на носителе </a:t>
            </a:r>
          </a:p>
          <a:p>
            <a:r>
              <a:rPr lang="ru-RU" b="1" dirty="0"/>
              <a:t>Процесс</a:t>
            </a:r>
            <a:r>
              <a:rPr lang="ru-RU" dirty="0"/>
              <a:t> — непосредственное выполнение этих инструкций.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F710D25-2E18-4CAA-A4F9-0EFD609460DC}"/>
              </a:ext>
            </a:extLst>
          </p:cNvPr>
          <p:cNvSpPr/>
          <p:nvPr/>
        </p:nvSpPr>
        <p:spPr>
          <a:xfrm>
            <a:off x="7402383" y="2460071"/>
            <a:ext cx="1350626" cy="19378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500" dirty="0"/>
              <a:t>#include&lt;iostream&gt;</a:t>
            </a:r>
          </a:p>
          <a:p>
            <a:r>
              <a:rPr lang="en-US" sz="500" dirty="0"/>
              <a:t>int main()</a:t>
            </a:r>
          </a:p>
          <a:p>
            <a:r>
              <a:rPr lang="en-US" sz="500" dirty="0"/>
              <a:t>{</a:t>
            </a:r>
          </a:p>
          <a:p>
            <a:r>
              <a:rPr lang="en-US" sz="500" dirty="0"/>
              <a:t>    std::</a:t>
            </a:r>
            <a:r>
              <a:rPr lang="en-US" sz="500" dirty="0" err="1"/>
              <a:t>cout</a:t>
            </a:r>
            <a:r>
              <a:rPr lang="en-US" sz="500" dirty="0"/>
              <a:t> &lt;&lt; “Hello, world!” &lt;&lt; std::</a:t>
            </a:r>
            <a:r>
              <a:rPr lang="en-US" sz="500" dirty="0" err="1"/>
              <a:t>endl</a:t>
            </a:r>
            <a:r>
              <a:rPr lang="en-US" sz="500" dirty="0"/>
              <a:t>;</a:t>
            </a:r>
          </a:p>
          <a:p>
            <a:endParaRPr lang="en-US" sz="500" dirty="0"/>
          </a:p>
          <a:p>
            <a:r>
              <a:rPr lang="en-US" sz="500" dirty="0"/>
              <a:t>    return 0;</a:t>
            </a:r>
          </a:p>
          <a:p>
            <a:r>
              <a:rPr lang="en-US" sz="500" dirty="0"/>
              <a:t>}</a:t>
            </a:r>
          </a:p>
          <a:p>
            <a:endParaRPr lang="en-US" sz="800" dirty="0"/>
          </a:p>
          <a:p>
            <a:endParaRPr lang="ru-RU" sz="800" dirty="0"/>
          </a:p>
          <a:p>
            <a:pPr algn="ctr"/>
            <a:r>
              <a:rPr lang="ru-RU" dirty="0"/>
              <a:t>Программа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E5C7CE-709C-4408-A8D9-8FC645DD3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613" y="4957893"/>
            <a:ext cx="1990165" cy="155142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A0B5E5-4D25-4835-A7C9-1F8B2AB25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0377" y="5300000"/>
            <a:ext cx="1786636" cy="14254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593023-0E0D-4762-912D-BB453CB54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3558" y="5157202"/>
            <a:ext cx="1460137" cy="782420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E85237F-4A56-4542-8103-0BE143BB2C2A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8077696" y="4397928"/>
            <a:ext cx="0" cy="55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CE2B125-9F52-470A-8F40-9B0115209D9B}"/>
              </a:ext>
            </a:extLst>
          </p:cNvPr>
          <p:cNvSpPr/>
          <p:nvPr/>
        </p:nvSpPr>
        <p:spPr>
          <a:xfrm>
            <a:off x="9566255" y="3110478"/>
            <a:ext cx="1108244" cy="1182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500" dirty="0"/>
              <a:t>#include&lt;iostream&gt;</a:t>
            </a:r>
          </a:p>
          <a:p>
            <a:r>
              <a:rPr lang="en-US" sz="500" dirty="0"/>
              <a:t>int main()</a:t>
            </a:r>
          </a:p>
          <a:p>
            <a:r>
              <a:rPr lang="en-US" sz="500" dirty="0"/>
              <a:t>{</a:t>
            </a:r>
          </a:p>
          <a:p>
            <a:r>
              <a:rPr lang="en-US" sz="500" dirty="0"/>
              <a:t>    std::</a:t>
            </a:r>
            <a:r>
              <a:rPr lang="en-US" sz="500" dirty="0" err="1"/>
              <a:t>cout</a:t>
            </a:r>
            <a:r>
              <a:rPr lang="en-US" sz="500" dirty="0"/>
              <a:t> &lt;&lt; “Hello, world!” &lt;&lt; std::</a:t>
            </a:r>
            <a:r>
              <a:rPr lang="en-US" sz="500" dirty="0" err="1"/>
              <a:t>endl</a:t>
            </a:r>
            <a:r>
              <a:rPr lang="en-US" sz="500" dirty="0"/>
              <a:t>;</a:t>
            </a:r>
          </a:p>
          <a:p>
            <a:endParaRPr lang="en-US" sz="500" dirty="0"/>
          </a:p>
          <a:p>
            <a:r>
              <a:rPr lang="en-US" sz="500" dirty="0"/>
              <a:t>    return 0;</a:t>
            </a:r>
          </a:p>
          <a:p>
            <a:r>
              <a:rPr lang="en-US" sz="500" dirty="0"/>
              <a:t>}</a:t>
            </a:r>
          </a:p>
          <a:p>
            <a:pPr algn="ctr"/>
            <a:r>
              <a:rPr lang="ru-RU" sz="1200" dirty="0"/>
              <a:t>Программа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E8A701-FEF3-47AB-8AE4-32792F9C2524}"/>
              </a:ext>
            </a:extLst>
          </p:cNvPr>
          <p:cNvSpPr txBox="1"/>
          <p:nvPr/>
        </p:nvSpPr>
        <p:spPr>
          <a:xfrm>
            <a:off x="1098505" y="2396747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Стандарт </a:t>
            </a:r>
            <a:r>
              <a:rPr lang="ru-RU" b="1" dirty="0"/>
              <a:t>ISO 9000:2000 Definitions </a:t>
            </a:r>
            <a:r>
              <a:rPr lang="ru-RU" dirty="0"/>
              <a:t>определяет процесс как совокупность взаимосвязанных действий, преобразующих входящие данные в исходящие.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737B48A-8F66-4E1A-9193-1F2001A3625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635567" y="4552360"/>
            <a:ext cx="0" cy="46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2EDDB4-402C-4470-BCF8-F4C194DF2B8E}"/>
              </a:ext>
            </a:extLst>
          </p:cNvPr>
          <p:cNvSpPr txBox="1"/>
          <p:nvPr/>
        </p:nvSpPr>
        <p:spPr>
          <a:xfrm>
            <a:off x="8048045" y="4454847"/>
            <a:ext cx="11098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хранится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5AE2B9-AE69-44D8-B1D2-A76C999AA9E5}"/>
              </a:ext>
            </a:extLst>
          </p:cNvPr>
          <p:cNvSpPr txBox="1"/>
          <p:nvPr/>
        </p:nvSpPr>
        <p:spPr>
          <a:xfrm>
            <a:off x="10651536" y="4608000"/>
            <a:ext cx="1152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исполняется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11CD243-642B-4551-BF7A-FEB31074C65C}"/>
              </a:ext>
            </a:extLst>
          </p:cNvPr>
          <p:cNvSpPr/>
          <p:nvPr/>
        </p:nvSpPr>
        <p:spPr>
          <a:xfrm>
            <a:off x="10844777" y="2715309"/>
            <a:ext cx="768567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Данные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26CBAB0-0A88-40BF-AE35-67F125A47179}"/>
              </a:ext>
            </a:extLst>
          </p:cNvPr>
          <p:cNvSpPr/>
          <p:nvPr/>
        </p:nvSpPr>
        <p:spPr>
          <a:xfrm>
            <a:off x="10843416" y="3226954"/>
            <a:ext cx="768567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Стек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0686876-B284-4293-B044-FD54F58414E5}"/>
              </a:ext>
            </a:extLst>
          </p:cNvPr>
          <p:cNvSpPr/>
          <p:nvPr/>
        </p:nvSpPr>
        <p:spPr>
          <a:xfrm>
            <a:off x="10843415" y="3738599"/>
            <a:ext cx="768567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Куча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D8B473E-CD31-40E7-9F31-6D42242D588F}"/>
              </a:ext>
            </a:extLst>
          </p:cNvPr>
          <p:cNvSpPr/>
          <p:nvPr/>
        </p:nvSpPr>
        <p:spPr>
          <a:xfrm>
            <a:off x="9566255" y="2177918"/>
            <a:ext cx="1099133" cy="47051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Контекст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B28CE62-D020-4EA0-89F5-5AC2C324BA76}"/>
              </a:ext>
            </a:extLst>
          </p:cNvPr>
          <p:cNvSpPr/>
          <p:nvPr/>
        </p:nvSpPr>
        <p:spPr>
          <a:xfrm>
            <a:off x="9566255" y="2703592"/>
            <a:ext cx="1099133" cy="3432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Дескрипторы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7BF2CD8-C3BA-404D-A9F7-00F5E1EE6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893" y="3782124"/>
            <a:ext cx="3881682" cy="24645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75F58F2-EB69-4B5D-A5B4-702E106633B1}"/>
              </a:ext>
            </a:extLst>
          </p:cNvPr>
          <p:cNvSpPr txBox="1"/>
          <p:nvPr/>
        </p:nvSpPr>
        <p:spPr>
          <a:xfrm>
            <a:off x="2552068" y="6356072"/>
            <a:ext cx="3598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Адресное пространство процесса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89CE92F-19CD-48FB-A1D9-4F3AFC317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2655" y="3580250"/>
            <a:ext cx="686965" cy="767784"/>
          </a:xfrm>
          <a:prstGeom prst="rect">
            <a:avLst/>
          </a:prstGeom>
        </p:spPr>
      </p:pic>
      <p:cxnSp>
        <p:nvCxnSpPr>
          <p:cNvPr id="13" name="Прямая со стрелкой 12"/>
          <p:cNvCxnSpPr>
            <a:stCxn id="3" idx="1"/>
          </p:cNvCxnSpPr>
          <p:nvPr/>
        </p:nvCxnSpPr>
        <p:spPr>
          <a:xfrm flipH="1">
            <a:off x="6150575" y="3429000"/>
            <a:ext cx="1251808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279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343" y="483325"/>
            <a:ext cx="9780286" cy="875212"/>
          </a:xfrm>
        </p:spPr>
        <p:txBody>
          <a:bodyPr>
            <a:normAutofit/>
          </a:bodyPr>
          <a:lstStyle/>
          <a:p>
            <a:r>
              <a:rPr lang="ru-RU" b="1" u="sng" dirty="0"/>
              <a:t>Процессы операционной системы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2E7CC8-983C-44FA-88E0-308A3FE446EE}"/>
              </a:ext>
            </a:extLst>
          </p:cNvPr>
          <p:cNvSpPr txBox="1"/>
          <p:nvPr/>
        </p:nvSpPr>
        <p:spPr>
          <a:xfrm>
            <a:off x="2133600" y="1591251"/>
            <a:ext cx="95631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Процесс в вычислительной системе </a:t>
            </a:r>
            <a:r>
              <a:rPr lang="ru-RU" sz="1600" b="1" dirty="0"/>
              <a:t>представлен</a:t>
            </a:r>
            <a:r>
              <a:rPr lang="ru-RU" sz="1600" dirty="0"/>
              <a:t> (также говорят, «</a:t>
            </a:r>
            <a:r>
              <a:rPr lang="ru-RU" sz="1600" b="1" dirty="0"/>
              <a:t>владеет</a:t>
            </a:r>
            <a:r>
              <a:rPr lang="ru-RU" sz="1600" dirty="0"/>
              <a:t>») следующими </a:t>
            </a:r>
            <a:r>
              <a:rPr lang="ru-RU" sz="1600" b="1" dirty="0"/>
              <a:t>ресурсами</a:t>
            </a:r>
            <a:r>
              <a:rPr lang="ru-RU" sz="1600" dirty="0"/>
              <a:t>:</a:t>
            </a:r>
          </a:p>
          <a:p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    областью исполняемого машинного кода, т.е. самой программой;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    памятью (обычно некоторой областью виртуальной памяти), которая включает в себя: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/>
              <a:t>    	исполняемый код;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/>
              <a:t>  	входные и выходные данные процесса;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/>
              <a:t>        	стек вызовов (для отслеживания активных подпрограмм);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/>
              <a:t>        	</a:t>
            </a:r>
            <a:r>
              <a:rPr lang="ru-RU" sz="1600" dirty="0" smtClean="0"/>
              <a:t>кучу</a:t>
            </a:r>
            <a:r>
              <a:rPr lang="en-US" sz="1600" dirty="0" smtClean="0"/>
              <a:t> (heap)</a:t>
            </a:r>
            <a:r>
              <a:rPr lang="ru-RU" sz="1600" dirty="0" smtClean="0"/>
              <a:t> </a:t>
            </a:r>
            <a:r>
              <a:rPr lang="ru-RU" sz="1600" dirty="0"/>
              <a:t>для хранения промежуточных результатов вычислений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дескрипторами ресурсов операционной системы, выделенными для процесса, например, файл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файловыми дескрипторами (в терминологии ОС Unix) или «</a:t>
            </a:r>
            <a:r>
              <a:rPr lang="ru-RU" sz="1600" dirty="0" err="1"/>
              <a:t>хэндлами</a:t>
            </a:r>
            <a:r>
              <a:rPr lang="ru-RU" sz="1600" dirty="0"/>
              <a:t>» (в терминологии ОС Windows);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атрибутами безопасности, такими как владелец и набор полномочий процесса (допустимых операций);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состоянием процессора (контекстом), таким как: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/>
              <a:t>        	содержимое регистров;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/>
              <a:t>       	 схема преобразования виртуальных адресов в физические;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600" dirty="0"/>
              <a:t>        	и т. д.</a:t>
            </a:r>
          </a:p>
          <a:p>
            <a:endParaRPr lang="ru-RU" sz="1600" dirty="0"/>
          </a:p>
          <a:p>
            <a:r>
              <a:rPr lang="ru-RU" sz="1600" dirty="0"/>
              <a:t>    Контекст текущего процесса выгружается в память, когда выполняется переключение на другой процесс.</a:t>
            </a:r>
          </a:p>
        </p:txBody>
      </p:sp>
    </p:spTree>
    <p:extLst>
      <p:ext uri="{BB962C8B-B14F-4D97-AF65-F5344CB8AC3E}">
        <p14:creationId xmlns:p14="http://schemas.microsoft.com/office/powerpoint/2010/main" val="120462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1811F32-BB6C-471A-BE84-6494B2D449A5}"/>
              </a:ext>
            </a:extLst>
          </p:cNvPr>
          <p:cNvSpPr/>
          <p:nvPr/>
        </p:nvSpPr>
        <p:spPr>
          <a:xfrm>
            <a:off x="5430030" y="1778092"/>
            <a:ext cx="2414490" cy="273177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dirty="0"/>
              <a:t>Процесс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3FDF152-DE11-4B92-AB19-AF089A5AFF35}"/>
              </a:ext>
            </a:extLst>
          </p:cNvPr>
          <p:cNvSpPr/>
          <p:nvPr/>
        </p:nvSpPr>
        <p:spPr>
          <a:xfrm>
            <a:off x="6756394" y="2135430"/>
            <a:ext cx="947956" cy="21148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1100" dirty="0"/>
              <a:t>Виртуальная память</a:t>
            </a:r>
          </a:p>
        </p:txBody>
      </p:sp>
      <p:sp>
        <p:nvSpPr>
          <p:cNvPr id="5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343" y="483325"/>
            <a:ext cx="6060192" cy="875212"/>
          </a:xfrm>
        </p:spPr>
        <p:txBody>
          <a:bodyPr>
            <a:normAutofit/>
          </a:bodyPr>
          <a:lstStyle/>
          <a:p>
            <a:r>
              <a:rPr lang="ru-RU" b="1" u="sng" dirty="0"/>
              <a:t>Переключение контекста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A0B5E5-4D25-4835-A7C9-1F8B2AB2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076" y="5206779"/>
            <a:ext cx="1786636" cy="14254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593023-0E0D-4762-912D-BB453CB54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257" y="5017348"/>
            <a:ext cx="1460137" cy="782420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CE2B125-9F52-470A-8F40-9B0115209D9B}"/>
              </a:ext>
            </a:extLst>
          </p:cNvPr>
          <p:cNvSpPr/>
          <p:nvPr/>
        </p:nvSpPr>
        <p:spPr>
          <a:xfrm>
            <a:off x="5567963" y="3067989"/>
            <a:ext cx="1108244" cy="1182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500" dirty="0"/>
              <a:t>#include&lt;iostream&gt;</a:t>
            </a:r>
          </a:p>
          <a:p>
            <a:r>
              <a:rPr lang="en-US" sz="500" dirty="0"/>
              <a:t>int main()</a:t>
            </a:r>
          </a:p>
          <a:p>
            <a:r>
              <a:rPr lang="en-US" sz="500" dirty="0"/>
              <a:t>{</a:t>
            </a:r>
          </a:p>
          <a:p>
            <a:r>
              <a:rPr lang="en-US" sz="500" dirty="0"/>
              <a:t>    std::</a:t>
            </a:r>
            <a:r>
              <a:rPr lang="en-US" sz="500" dirty="0" err="1"/>
              <a:t>cout</a:t>
            </a:r>
            <a:r>
              <a:rPr lang="en-US" sz="500" dirty="0"/>
              <a:t> &lt;&lt; “Hello, world!” &lt;&lt; std::</a:t>
            </a:r>
            <a:r>
              <a:rPr lang="en-US" sz="500" dirty="0" err="1"/>
              <a:t>endl</a:t>
            </a:r>
            <a:r>
              <a:rPr lang="en-US" sz="500" dirty="0"/>
              <a:t>;</a:t>
            </a:r>
          </a:p>
          <a:p>
            <a:endParaRPr lang="en-US" sz="500" dirty="0"/>
          </a:p>
          <a:p>
            <a:r>
              <a:rPr lang="en-US" sz="500" dirty="0"/>
              <a:t>    return 0;</a:t>
            </a:r>
          </a:p>
          <a:p>
            <a:r>
              <a:rPr lang="en-US" sz="500" dirty="0"/>
              <a:t>}</a:t>
            </a:r>
          </a:p>
          <a:p>
            <a:pPr algn="ctr"/>
            <a:r>
              <a:rPr lang="ru-RU" sz="1200" dirty="0"/>
              <a:t>Программа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737B48A-8F66-4E1A-9193-1F2001A3625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637275" y="4509871"/>
            <a:ext cx="0" cy="46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5AE2B9-AE69-44D8-B1D2-A76C999AA9E5}"/>
              </a:ext>
            </a:extLst>
          </p:cNvPr>
          <p:cNvSpPr txBox="1"/>
          <p:nvPr/>
        </p:nvSpPr>
        <p:spPr>
          <a:xfrm>
            <a:off x="5423666" y="4565029"/>
            <a:ext cx="1152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исполняется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11CD243-642B-4551-BF7A-FEB31074C65C}"/>
              </a:ext>
            </a:extLst>
          </p:cNvPr>
          <p:cNvSpPr/>
          <p:nvPr/>
        </p:nvSpPr>
        <p:spPr>
          <a:xfrm>
            <a:off x="6846485" y="2672820"/>
            <a:ext cx="768567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Данные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26CBAB0-0A88-40BF-AE35-67F125A47179}"/>
              </a:ext>
            </a:extLst>
          </p:cNvPr>
          <p:cNvSpPr/>
          <p:nvPr/>
        </p:nvSpPr>
        <p:spPr>
          <a:xfrm>
            <a:off x="6845124" y="3184465"/>
            <a:ext cx="768567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Стек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0686876-B284-4293-B044-FD54F58414E5}"/>
              </a:ext>
            </a:extLst>
          </p:cNvPr>
          <p:cNvSpPr/>
          <p:nvPr/>
        </p:nvSpPr>
        <p:spPr>
          <a:xfrm>
            <a:off x="6845123" y="3696110"/>
            <a:ext cx="768567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Куча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D8B473E-CD31-40E7-9F31-6D42242D588F}"/>
              </a:ext>
            </a:extLst>
          </p:cNvPr>
          <p:cNvSpPr/>
          <p:nvPr/>
        </p:nvSpPr>
        <p:spPr>
          <a:xfrm>
            <a:off x="5567963" y="2135429"/>
            <a:ext cx="1099133" cy="47051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Контекст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B28CE62-D020-4EA0-89F5-5AC2C324BA76}"/>
              </a:ext>
            </a:extLst>
          </p:cNvPr>
          <p:cNvSpPr/>
          <p:nvPr/>
        </p:nvSpPr>
        <p:spPr>
          <a:xfrm>
            <a:off x="5567963" y="2661103"/>
            <a:ext cx="1099133" cy="3432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Дескрипторы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0CA831C-5607-49BD-A57B-0D944FD7471F}"/>
              </a:ext>
            </a:extLst>
          </p:cNvPr>
          <p:cNvSpPr/>
          <p:nvPr/>
        </p:nvSpPr>
        <p:spPr>
          <a:xfrm>
            <a:off x="2549851" y="1778092"/>
            <a:ext cx="2414490" cy="273177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dirty="0"/>
              <a:t>Процесс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BF37E07-AF08-4A15-B746-93A028655846}"/>
              </a:ext>
            </a:extLst>
          </p:cNvPr>
          <p:cNvSpPr/>
          <p:nvPr/>
        </p:nvSpPr>
        <p:spPr>
          <a:xfrm>
            <a:off x="3876215" y="2135430"/>
            <a:ext cx="947956" cy="21148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1100" dirty="0"/>
              <a:t>Виртуальная память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C9725FB-ABD5-4B7A-AEE4-82636A787FE5}"/>
              </a:ext>
            </a:extLst>
          </p:cNvPr>
          <p:cNvSpPr/>
          <p:nvPr/>
        </p:nvSpPr>
        <p:spPr>
          <a:xfrm>
            <a:off x="2687784" y="3067989"/>
            <a:ext cx="1108244" cy="1182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500" dirty="0"/>
              <a:t>#include&lt;iostream&gt;</a:t>
            </a:r>
          </a:p>
          <a:p>
            <a:r>
              <a:rPr lang="en-US" sz="500" dirty="0"/>
              <a:t>int main()</a:t>
            </a:r>
          </a:p>
          <a:p>
            <a:r>
              <a:rPr lang="en-US" sz="500" dirty="0"/>
              <a:t>{</a:t>
            </a:r>
          </a:p>
          <a:p>
            <a:r>
              <a:rPr lang="en-US" sz="500" dirty="0"/>
              <a:t>    std::</a:t>
            </a:r>
            <a:r>
              <a:rPr lang="en-US" sz="500" dirty="0" err="1"/>
              <a:t>cout</a:t>
            </a:r>
            <a:r>
              <a:rPr lang="en-US" sz="500" dirty="0"/>
              <a:t> &lt;&lt; “Hello, world!” &lt;&lt; std::</a:t>
            </a:r>
            <a:r>
              <a:rPr lang="en-US" sz="500" dirty="0" err="1"/>
              <a:t>endl</a:t>
            </a:r>
            <a:r>
              <a:rPr lang="en-US" sz="500" dirty="0"/>
              <a:t>;</a:t>
            </a:r>
          </a:p>
          <a:p>
            <a:endParaRPr lang="en-US" sz="500" dirty="0"/>
          </a:p>
          <a:p>
            <a:r>
              <a:rPr lang="en-US" sz="500" dirty="0"/>
              <a:t>    return 0;</a:t>
            </a:r>
          </a:p>
          <a:p>
            <a:r>
              <a:rPr lang="en-US" sz="500" dirty="0"/>
              <a:t>}</a:t>
            </a:r>
          </a:p>
          <a:p>
            <a:pPr algn="ctr"/>
            <a:r>
              <a:rPr lang="ru-RU" sz="1200" dirty="0"/>
              <a:t>Программа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4AD1E69-A1C7-46D7-83D8-821831964859}"/>
              </a:ext>
            </a:extLst>
          </p:cNvPr>
          <p:cNvSpPr/>
          <p:nvPr/>
        </p:nvSpPr>
        <p:spPr>
          <a:xfrm>
            <a:off x="3966306" y="2672820"/>
            <a:ext cx="768567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Данные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C5B580F-8B6A-43AE-94D2-46DF79CBB0FA}"/>
              </a:ext>
            </a:extLst>
          </p:cNvPr>
          <p:cNvSpPr/>
          <p:nvPr/>
        </p:nvSpPr>
        <p:spPr>
          <a:xfrm>
            <a:off x="3964945" y="3184465"/>
            <a:ext cx="768567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Стек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ED2E5D6-174E-417E-9696-28D2EBA7E0CC}"/>
              </a:ext>
            </a:extLst>
          </p:cNvPr>
          <p:cNvSpPr/>
          <p:nvPr/>
        </p:nvSpPr>
        <p:spPr>
          <a:xfrm>
            <a:off x="3964944" y="3696110"/>
            <a:ext cx="768567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Куча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E70ED2B1-D8F4-4E5C-9AE9-62ED92D4A1F5}"/>
              </a:ext>
            </a:extLst>
          </p:cNvPr>
          <p:cNvSpPr/>
          <p:nvPr/>
        </p:nvSpPr>
        <p:spPr>
          <a:xfrm>
            <a:off x="2687784" y="2135429"/>
            <a:ext cx="1099133" cy="47051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Контекст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55A69D1-0669-416A-86AD-7C18BCA5E989}"/>
              </a:ext>
            </a:extLst>
          </p:cNvPr>
          <p:cNvSpPr/>
          <p:nvPr/>
        </p:nvSpPr>
        <p:spPr>
          <a:xfrm>
            <a:off x="2687784" y="2661103"/>
            <a:ext cx="1099133" cy="3432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Дескрипторы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9604881-B6C3-46C7-A117-C921F72A2C9D}"/>
              </a:ext>
            </a:extLst>
          </p:cNvPr>
          <p:cNvSpPr/>
          <p:nvPr/>
        </p:nvSpPr>
        <p:spPr>
          <a:xfrm>
            <a:off x="2203281" y="1777446"/>
            <a:ext cx="2414490" cy="273177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dirty="0"/>
              <a:t>Процесс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472A140-73E4-43AA-A9BC-D68DC172B1CF}"/>
              </a:ext>
            </a:extLst>
          </p:cNvPr>
          <p:cNvSpPr/>
          <p:nvPr/>
        </p:nvSpPr>
        <p:spPr>
          <a:xfrm>
            <a:off x="3529645" y="2134784"/>
            <a:ext cx="947956" cy="21148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1100" dirty="0"/>
              <a:t>Виртуальная память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6A64736-67EB-4728-8F06-ECE9A8118B25}"/>
              </a:ext>
            </a:extLst>
          </p:cNvPr>
          <p:cNvSpPr/>
          <p:nvPr/>
        </p:nvSpPr>
        <p:spPr>
          <a:xfrm>
            <a:off x="2341214" y="3067343"/>
            <a:ext cx="1108244" cy="1182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500" dirty="0"/>
              <a:t>#include&lt;iostream&gt;</a:t>
            </a:r>
          </a:p>
          <a:p>
            <a:r>
              <a:rPr lang="en-US" sz="500" dirty="0"/>
              <a:t>int main()</a:t>
            </a:r>
          </a:p>
          <a:p>
            <a:r>
              <a:rPr lang="en-US" sz="500" dirty="0"/>
              <a:t>{</a:t>
            </a:r>
          </a:p>
          <a:p>
            <a:r>
              <a:rPr lang="en-US" sz="500" dirty="0"/>
              <a:t>    std::</a:t>
            </a:r>
            <a:r>
              <a:rPr lang="en-US" sz="500" dirty="0" err="1"/>
              <a:t>cout</a:t>
            </a:r>
            <a:r>
              <a:rPr lang="en-US" sz="500" dirty="0"/>
              <a:t> &lt;&lt; “Hello, world!” &lt;&lt; std::</a:t>
            </a:r>
            <a:r>
              <a:rPr lang="en-US" sz="500" dirty="0" err="1"/>
              <a:t>endl</a:t>
            </a:r>
            <a:r>
              <a:rPr lang="en-US" sz="500" dirty="0"/>
              <a:t>;</a:t>
            </a:r>
          </a:p>
          <a:p>
            <a:endParaRPr lang="en-US" sz="500" dirty="0"/>
          </a:p>
          <a:p>
            <a:r>
              <a:rPr lang="en-US" sz="500" dirty="0"/>
              <a:t>    return 0;</a:t>
            </a:r>
          </a:p>
          <a:p>
            <a:r>
              <a:rPr lang="en-US" sz="500" dirty="0"/>
              <a:t>}</a:t>
            </a:r>
          </a:p>
          <a:p>
            <a:pPr algn="ctr"/>
            <a:r>
              <a:rPr lang="ru-RU" sz="1200" dirty="0"/>
              <a:t>Программа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5F525109-6616-4C61-BEAA-F382B0FA5562}"/>
              </a:ext>
            </a:extLst>
          </p:cNvPr>
          <p:cNvSpPr/>
          <p:nvPr/>
        </p:nvSpPr>
        <p:spPr>
          <a:xfrm>
            <a:off x="3619736" y="2672174"/>
            <a:ext cx="768567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Данные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54D45D33-1F4C-4A42-80D0-4FE90B2BD732}"/>
              </a:ext>
            </a:extLst>
          </p:cNvPr>
          <p:cNvSpPr/>
          <p:nvPr/>
        </p:nvSpPr>
        <p:spPr>
          <a:xfrm>
            <a:off x="3618375" y="3183819"/>
            <a:ext cx="768567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Стек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F8673AB4-D377-4FFE-9DEA-5C4A7755D9FB}"/>
              </a:ext>
            </a:extLst>
          </p:cNvPr>
          <p:cNvSpPr/>
          <p:nvPr/>
        </p:nvSpPr>
        <p:spPr>
          <a:xfrm>
            <a:off x="3618374" y="3695464"/>
            <a:ext cx="768567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Куча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37D5A411-14FC-4242-8CEE-F55CE37BBDA9}"/>
              </a:ext>
            </a:extLst>
          </p:cNvPr>
          <p:cNvSpPr/>
          <p:nvPr/>
        </p:nvSpPr>
        <p:spPr>
          <a:xfrm>
            <a:off x="2341214" y="2134783"/>
            <a:ext cx="1099133" cy="47051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Контекст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0BB59748-35EB-4F66-8C27-3F5163B6CE04}"/>
              </a:ext>
            </a:extLst>
          </p:cNvPr>
          <p:cNvSpPr/>
          <p:nvPr/>
        </p:nvSpPr>
        <p:spPr>
          <a:xfrm>
            <a:off x="2341214" y="2660457"/>
            <a:ext cx="1099133" cy="3432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Дескрипторы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05919694-F079-4A25-9ED3-C87FDD8E55A5}"/>
              </a:ext>
            </a:extLst>
          </p:cNvPr>
          <p:cNvSpPr/>
          <p:nvPr/>
        </p:nvSpPr>
        <p:spPr>
          <a:xfrm>
            <a:off x="1807507" y="1777446"/>
            <a:ext cx="2414490" cy="273177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dirty="0"/>
              <a:t>Процесс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F35D0A73-9562-470D-A2D4-655986B9E6FE}"/>
              </a:ext>
            </a:extLst>
          </p:cNvPr>
          <p:cNvSpPr/>
          <p:nvPr/>
        </p:nvSpPr>
        <p:spPr>
          <a:xfrm>
            <a:off x="3133871" y="2134784"/>
            <a:ext cx="947956" cy="21148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1100" dirty="0"/>
              <a:t>Виртуальная память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4DCCCB29-87E6-4EE2-B486-91B75BB9566F}"/>
              </a:ext>
            </a:extLst>
          </p:cNvPr>
          <p:cNvSpPr/>
          <p:nvPr/>
        </p:nvSpPr>
        <p:spPr>
          <a:xfrm>
            <a:off x="1945440" y="3067343"/>
            <a:ext cx="1108244" cy="1182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500" dirty="0"/>
              <a:t>#include&lt;iostream&gt;</a:t>
            </a:r>
          </a:p>
          <a:p>
            <a:r>
              <a:rPr lang="en-US" sz="500" dirty="0"/>
              <a:t>int main()</a:t>
            </a:r>
          </a:p>
          <a:p>
            <a:r>
              <a:rPr lang="en-US" sz="500" dirty="0"/>
              <a:t>{</a:t>
            </a:r>
          </a:p>
          <a:p>
            <a:r>
              <a:rPr lang="en-US" sz="500" dirty="0"/>
              <a:t>    std::</a:t>
            </a:r>
            <a:r>
              <a:rPr lang="en-US" sz="500" dirty="0" err="1"/>
              <a:t>cout</a:t>
            </a:r>
            <a:r>
              <a:rPr lang="en-US" sz="500" dirty="0"/>
              <a:t> &lt;&lt; “Hello, world!” &lt;&lt; std::</a:t>
            </a:r>
            <a:r>
              <a:rPr lang="en-US" sz="500" dirty="0" err="1"/>
              <a:t>endl</a:t>
            </a:r>
            <a:r>
              <a:rPr lang="en-US" sz="500" dirty="0"/>
              <a:t>;</a:t>
            </a:r>
          </a:p>
          <a:p>
            <a:endParaRPr lang="en-US" sz="500" dirty="0"/>
          </a:p>
          <a:p>
            <a:r>
              <a:rPr lang="en-US" sz="500" dirty="0"/>
              <a:t>    return 0;</a:t>
            </a:r>
          </a:p>
          <a:p>
            <a:r>
              <a:rPr lang="en-US" sz="500" dirty="0"/>
              <a:t>}</a:t>
            </a:r>
          </a:p>
          <a:p>
            <a:pPr algn="ctr"/>
            <a:r>
              <a:rPr lang="ru-RU" sz="1200" dirty="0"/>
              <a:t>Программа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32822E5B-3486-4EFA-8214-2E4F5BCFA3B5}"/>
              </a:ext>
            </a:extLst>
          </p:cNvPr>
          <p:cNvSpPr/>
          <p:nvPr/>
        </p:nvSpPr>
        <p:spPr>
          <a:xfrm>
            <a:off x="3223962" y="2672174"/>
            <a:ext cx="768567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Данные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33CB0A5-A255-40DF-8443-AC862FCE1BFC}"/>
              </a:ext>
            </a:extLst>
          </p:cNvPr>
          <p:cNvSpPr/>
          <p:nvPr/>
        </p:nvSpPr>
        <p:spPr>
          <a:xfrm>
            <a:off x="3222601" y="3183819"/>
            <a:ext cx="768567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Стек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B18AEF46-3A81-41E4-89AA-F1F441687A09}"/>
              </a:ext>
            </a:extLst>
          </p:cNvPr>
          <p:cNvSpPr/>
          <p:nvPr/>
        </p:nvSpPr>
        <p:spPr>
          <a:xfrm>
            <a:off x="3222600" y="3695464"/>
            <a:ext cx="768567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Куча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EF186223-9C35-4B3F-83AF-B716D151A5CD}"/>
              </a:ext>
            </a:extLst>
          </p:cNvPr>
          <p:cNvSpPr/>
          <p:nvPr/>
        </p:nvSpPr>
        <p:spPr>
          <a:xfrm>
            <a:off x="1945440" y="2134783"/>
            <a:ext cx="1099133" cy="47051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Контекст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BFFC24BB-F0EC-41CB-A708-D569A5557737}"/>
              </a:ext>
            </a:extLst>
          </p:cNvPr>
          <p:cNvSpPr/>
          <p:nvPr/>
        </p:nvSpPr>
        <p:spPr>
          <a:xfrm>
            <a:off x="1945440" y="2660457"/>
            <a:ext cx="1099133" cy="3432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Дескрипторы</a:t>
            </a: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A9EC9796-683B-49AA-B43D-55D45A161C1E}"/>
              </a:ext>
            </a:extLst>
          </p:cNvPr>
          <p:cNvSpPr/>
          <p:nvPr/>
        </p:nvSpPr>
        <p:spPr>
          <a:xfrm>
            <a:off x="8961786" y="1778092"/>
            <a:ext cx="2414490" cy="273177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dirty="0"/>
              <a:t>Процесс</a:t>
            </a: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D6EDB29A-CEC9-4C9F-A3DD-988048590C31}"/>
              </a:ext>
            </a:extLst>
          </p:cNvPr>
          <p:cNvSpPr/>
          <p:nvPr/>
        </p:nvSpPr>
        <p:spPr>
          <a:xfrm>
            <a:off x="10288150" y="2135430"/>
            <a:ext cx="947956" cy="21148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1100" dirty="0"/>
              <a:t>Виртуальная память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4FBBC350-5862-42DA-8471-8F3BB65FC546}"/>
              </a:ext>
            </a:extLst>
          </p:cNvPr>
          <p:cNvSpPr/>
          <p:nvPr/>
        </p:nvSpPr>
        <p:spPr>
          <a:xfrm>
            <a:off x="9099719" y="3067989"/>
            <a:ext cx="1108244" cy="1182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500" dirty="0"/>
              <a:t>#include&lt;iostream&gt;</a:t>
            </a:r>
          </a:p>
          <a:p>
            <a:r>
              <a:rPr lang="en-US" sz="500" dirty="0"/>
              <a:t>int main()</a:t>
            </a:r>
          </a:p>
          <a:p>
            <a:r>
              <a:rPr lang="en-US" sz="500" dirty="0"/>
              <a:t>{</a:t>
            </a:r>
          </a:p>
          <a:p>
            <a:r>
              <a:rPr lang="en-US" sz="500" dirty="0"/>
              <a:t>    std::</a:t>
            </a:r>
            <a:r>
              <a:rPr lang="en-US" sz="500" dirty="0" err="1"/>
              <a:t>cout</a:t>
            </a:r>
            <a:r>
              <a:rPr lang="en-US" sz="500" dirty="0"/>
              <a:t> &lt;&lt; “Hello, world!” &lt;&lt; std::</a:t>
            </a:r>
            <a:r>
              <a:rPr lang="en-US" sz="500" dirty="0" err="1"/>
              <a:t>endl</a:t>
            </a:r>
            <a:r>
              <a:rPr lang="en-US" sz="500" dirty="0"/>
              <a:t>;</a:t>
            </a:r>
          </a:p>
          <a:p>
            <a:endParaRPr lang="en-US" sz="500" dirty="0"/>
          </a:p>
          <a:p>
            <a:r>
              <a:rPr lang="en-US" sz="500" dirty="0"/>
              <a:t>    return 0;</a:t>
            </a:r>
          </a:p>
          <a:p>
            <a:r>
              <a:rPr lang="en-US" sz="500" dirty="0"/>
              <a:t>}</a:t>
            </a:r>
          </a:p>
          <a:p>
            <a:pPr algn="ctr"/>
            <a:r>
              <a:rPr lang="ru-RU" sz="1200" dirty="0"/>
              <a:t>Программа</a:t>
            </a: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0DF6562D-3733-4067-8F94-A26ABB993D1D}"/>
              </a:ext>
            </a:extLst>
          </p:cNvPr>
          <p:cNvSpPr/>
          <p:nvPr/>
        </p:nvSpPr>
        <p:spPr>
          <a:xfrm>
            <a:off x="10378241" y="2672820"/>
            <a:ext cx="768567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Данные</a:t>
            </a: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9A7EA540-05E5-4AEF-839C-658BF39E20DA}"/>
              </a:ext>
            </a:extLst>
          </p:cNvPr>
          <p:cNvSpPr/>
          <p:nvPr/>
        </p:nvSpPr>
        <p:spPr>
          <a:xfrm>
            <a:off x="10376880" y="3184465"/>
            <a:ext cx="768567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Стек</a:t>
            </a: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E419A54A-FAEB-4918-A160-98A0DB673DA2}"/>
              </a:ext>
            </a:extLst>
          </p:cNvPr>
          <p:cNvSpPr/>
          <p:nvPr/>
        </p:nvSpPr>
        <p:spPr>
          <a:xfrm>
            <a:off x="10376879" y="3696110"/>
            <a:ext cx="768567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Куча</a:t>
            </a: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6BC113AB-590D-4C50-873A-A1455A4D98BA}"/>
              </a:ext>
            </a:extLst>
          </p:cNvPr>
          <p:cNvSpPr/>
          <p:nvPr/>
        </p:nvSpPr>
        <p:spPr>
          <a:xfrm>
            <a:off x="9099719" y="2135429"/>
            <a:ext cx="1099133" cy="47051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Контекст</a:t>
            </a:r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165B5A59-C556-49D2-81F1-7D259E01E4B0}"/>
              </a:ext>
            </a:extLst>
          </p:cNvPr>
          <p:cNvSpPr/>
          <p:nvPr/>
        </p:nvSpPr>
        <p:spPr>
          <a:xfrm>
            <a:off x="9099719" y="2661103"/>
            <a:ext cx="1099133" cy="3432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Дескрипторы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15411290-5161-4221-B2C8-0966A0A10D7E}"/>
              </a:ext>
            </a:extLst>
          </p:cNvPr>
          <p:cNvSpPr/>
          <p:nvPr/>
        </p:nvSpPr>
        <p:spPr>
          <a:xfrm>
            <a:off x="8615216" y="1777446"/>
            <a:ext cx="2414490" cy="273177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dirty="0"/>
              <a:t>Процесс</a:t>
            </a: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9526C20E-FA0D-4BC1-A7E8-E22530A41C30}"/>
              </a:ext>
            </a:extLst>
          </p:cNvPr>
          <p:cNvSpPr/>
          <p:nvPr/>
        </p:nvSpPr>
        <p:spPr>
          <a:xfrm>
            <a:off x="9941580" y="2134784"/>
            <a:ext cx="947956" cy="21148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1100" dirty="0"/>
              <a:t>Виртуальная память</a:t>
            </a: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791A5153-7086-449D-80CC-760A4DCAD04A}"/>
              </a:ext>
            </a:extLst>
          </p:cNvPr>
          <p:cNvSpPr/>
          <p:nvPr/>
        </p:nvSpPr>
        <p:spPr>
          <a:xfrm>
            <a:off x="8753149" y="3067343"/>
            <a:ext cx="1108244" cy="1182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500" dirty="0"/>
              <a:t>#include&lt;iostream&gt;</a:t>
            </a:r>
          </a:p>
          <a:p>
            <a:r>
              <a:rPr lang="en-US" sz="500" dirty="0"/>
              <a:t>int main()</a:t>
            </a:r>
          </a:p>
          <a:p>
            <a:r>
              <a:rPr lang="en-US" sz="500" dirty="0"/>
              <a:t>{</a:t>
            </a:r>
          </a:p>
          <a:p>
            <a:r>
              <a:rPr lang="en-US" sz="500" dirty="0"/>
              <a:t>    std::</a:t>
            </a:r>
            <a:r>
              <a:rPr lang="en-US" sz="500" dirty="0" err="1"/>
              <a:t>cout</a:t>
            </a:r>
            <a:r>
              <a:rPr lang="en-US" sz="500" dirty="0"/>
              <a:t> &lt;&lt; “Hello, world!” &lt;&lt; std::</a:t>
            </a:r>
            <a:r>
              <a:rPr lang="en-US" sz="500" dirty="0" err="1"/>
              <a:t>endl</a:t>
            </a:r>
            <a:r>
              <a:rPr lang="en-US" sz="500" dirty="0"/>
              <a:t>;</a:t>
            </a:r>
          </a:p>
          <a:p>
            <a:endParaRPr lang="en-US" sz="500" dirty="0"/>
          </a:p>
          <a:p>
            <a:r>
              <a:rPr lang="en-US" sz="500" dirty="0"/>
              <a:t>    return 0;</a:t>
            </a:r>
          </a:p>
          <a:p>
            <a:r>
              <a:rPr lang="en-US" sz="500" dirty="0"/>
              <a:t>}</a:t>
            </a:r>
          </a:p>
          <a:p>
            <a:pPr algn="ctr"/>
            <a:r>
              <a:rPr lang="ru-RU" sz="1200" dirty="0"/>
              <a:t>Программа</a:t>
            </a: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05E2FAED-535C-4E51-900C-86532857066F}"/>
              </a:ext>
            </a:extLst>
          </p:cNvPr>
          <p:cNvSpPr/>
          <p:nvPr/>
        </p:nvSpPr>
        <p:spPr>
          <a:xfrm>
            <a:off x="10031671" y="2672174"/>
            <a:ext cx="768567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Данные</a:t>
            </a:r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BC5C41BE-D6F2-476A-AB07-233260DA0DD9}"/>
              </a:ext>
            </a:extLst>
          </p:cNvPr>
          <p:cNvSpPr/>
          <p:nvPr/>
        </p:nvSpPr>
        <p:spPr>
          <a:xfrm>
            <a:off x="10030310" y="3183819"/>
            <a:ext cx="768567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Стек</a:t>
            </a: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674A3CC4-92C3-46ED-B183-8607A3BC769C}"/>
              </a:ext>
            </a:extLst>
          </p:cNvPr>
          <p:cNvSpPr/>
          <p:nvPr/>
        </p:nvSpPr>
        <p:spPr>
          <a:xfrm>
            <a:off x="10030309" y="3695464"/>
            <a:ext cx="768567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Куча</a:t>
            </a: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93AD64DF-6CA8-46EE-A059-1CA2FC9B000E}"/>
              </a:ext>
            </a:extLst>
          </p:cNvPr>
          <p:cNvSpPr/>
          <p:nvPr/>
        </p:nvSpPr>
        <p:spPr>
          <a:xfrm>
            <a:off x="8753149" y="2134783"/>
            <a:ext cx="1099133" cy="47051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Контекст</a:t>
            </a:r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0389657E-D003-4AEC-8953-20907DF33A69}"/>
              </a:ext>
            </a:extLst>
          </p:cNvPr>
          <p:cNvSpPr/>
          <p:nvPr/>
        </p:nvSpPr>
        <p:spPr>
          <a:xfrm>
            <a:off x="8753149" y="2660457"/>
            <a:ext cx="1099133" cy="3432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Дескрипторы</a:t>
            </a: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E319EA3A-D9BA-4C44-B4F1-0D99FFE0C533}"/>
              </a:ext>
            </a:extLst>
          </p:cNvPr>
          <p:cNvSpPr/>
          <p:nvPr/>
        </p:nvSpPr>
        <p:spPr>
          <a:xfrm>
            <a:off x="8219442" y="1777446"/>
            <a:ext cx="2414490" cy="273177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dirty="0"/>
              <a:t>Процесс</a:t>
            </a: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6BBE5D01-C6A2-4E10-82ED-72EBB832BC71}"/>
              </a:ext>
            </a:extLst>
          </p:cNvPr>
          <p:cNvSpPr/>
          <p:nvPr/>
        </p:nvSpPr>
        <p:spPr>
          <a:xfrm>
            <a:off x="9545806" y="2134784"/>
            <a:ext cx="947956" cy="21148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1100" dirty="0"/>
              <a:t>Виртуальная память</a:t>
            </a: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F0167E4-C8A0-483D-82F9-2EE7FF1C52DE}"/>
              </a:ext>
            </a:extLst>
          </p:cNvPr>
          <p:cNvSpPr/>
          <p:nvPr/>
        </p:nvSpPr>
        <p:spPr>
          <a:xfrm>
            <a:off x="8357375" y="3067343"/>
            <a:ext cx="1108244" cy="1182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500" dirty="0"/>
              <a:t>#include&lt;iostream&gt;</a:t>
            </a:r>
          </a:p>
          <a:p>
            <a:r>
              <a:rPr lang="en-US" sz="500" dirty="0"/>
              <a:t>int main()</a:t>
            </a:r>
          </a:p>
          <a:p>
            <a:r>
              <a:rPr lang="en-US" sz="500" dirty="0"/>
              <a:t>{</a:t>
            </a:r>
          </a:p>
          <a:p>
            <a:r>
              <a:rPr lang="en-US" sz="500" dirty="0"/>
              <a:t>    std::</a:t>
            </a:r>
            <a:r>
              <a:rPr lang="en-US" sz="500" dirty="0" err="1"/>
              <a:t>cout</a:t>
            </a:r>
            <a:r>
              <a:rPr lang="en-US" sz="500" dirty="0"/>
              <a:t> &lt;&lt; “Hello, world!” &lt;&lt; std::</a:t>
            </a:r>
            <a:r>
              <a:rPr lang="en-US" sz="500" dirty="0" err="1"/>
              <a:t>endl</a:t>
            </a:r>
            <a:r>
              <a:rPr lang="en-US" sz="500" dirty="0"/>
              <a:t>;</a:t>
            </a:r>
          </a:p>
          <a:p>
            <a:endParaRPr lang="en-US" sz="500" dirty="0"/>
          </a:p>
          <a:p>
            <a:r>
              <a:rPr lang="en-US" sz="500" dirty="0"/>
              <a:t>    return 0;</a:t>
            </a:r>
          </a:p>
          <a:p>
            <a:r>
              <a:rPr lang="en-US" sz="500" dirty="0"/>
              <a:t>}</a:t>
            </a:r>
          </a:p>
          <a:p>
            <a:pPr algn="ctr"/>
            <a:r>
              <a:rPr lang="ru-RU" sz="1200" dirty="0"/>
              <a:t>Программа</a:t>
            </a: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11A89233-6C5C-4AC9-A3F5-5E46FE36206A}"/>
              </a:ext>
            </a:extLst>
          </p:cNvPr>
          <p:cNvSpPr/>
          <p:nvPr/>
        </p:nvSpPr>
        <p:spPr>
          <a:xfrm>
            <a:off x="9635897" y="2672174"/>
            <a:ext cx="768567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Данные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A1659EA5-3881-47A8-851F-3F92621969CE}"/>
              </a:ext>
            </a:extLst>
          </p:cNvPr>
          <p:cNvSpPr/>
          <p:nvPr/>
        </p:nvSpPr>
        <p:spPr>
          <a:xfrm>
            <a:off x="9634536" y="3183819"/>
            <a:ext cx="768567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Стек</a:t>
            </a: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F85CDB9C-0743-4E12-A83B-27837DF30927}"/>
              </a:ext>
            </a:extLst>
          </p:cNvPr>
          <p:cNvSpPr/>
          <p:nvPr/>
        </p:nvSpPr>
        <p:spPr>
          <a:xfrm>
            <a:off x="9634535" y="3695464"/>
            <a:ext cx="768567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Куча</a:t>
            </a: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CAD57D2-94EF-4DAE-86D3-F1DB6886AAD3}"/>
              </a:ext>
            </a:extLst>
          </p:cNvPr>
          <p:cNvSpPr/>
          <p:nvPr/>
        </p:nvSpPr>
        <p:spPr>
          <a:xfrm>
            <a:off x="8357375" y="2134783"/>
            <a:ext cx="1099133" cy="47051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Контекст</a:t>
            </a:r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F630D60F-8128-4008-8C07-9E267021F5B8}"/>
              </a:ext>
            </a:extLst>
          </p:cNvPr>
          <p:cNvSpPr/>
          <p:nvPr/>
        </p:nvSpPr>
        <p:spPr>
          <a:xfrm>
            <a:off x="8357375" y="2660457"/>
            <a:ext cx="1099133" cy="3432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Дескрипторы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4F1BF0F8-78FA-496E-A6D6-09C23743C2AC}"/>
              </a:ext>
            </a:extLst>
          </p:cNvPr>
          <p:cNvSpPr/>
          <p:nvPr/>
        </p:nvSpPr>
        <p:spPr>
          <a:xfrm>
            <a:off x="2845376" y="1358537"/>
            <a:ext cx="7661662" cy="261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B468517-FDDF-45B4-8C2D-BDAB4A5A486C}"/>
              </a:ext>
            </a:extLst>
          </p:cNvPr>
          <p:cNvSpPr txBox="1"/>
          <p:nvPr/>
        </p:nvSpPr>
        <p:spPr>
          <a:xfrm>
            <a:off x="7864763" y="4724681"/>
            <a:ext cx="40605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b="1" dirty="0"/>
              <a:t>Переключение контекста </a:t>
            </a:r>
            <a:r>
              <a:rPr lang="ru-RU" sz="1400" dirty="0"/>
              <a:t>— в многозадачных ОС и средах - процесс прекращения выполнения процессором </a:t>
            </a:r>
            <a:r>
              <a:rPr lang="ru-RU" sz="1400" dirty="0" smtClean="0"/>
              <a:t>одного потока </a:t>
            </a:r>
            <a:r>
              <a:rPr lang="ru-RU" sz="1400" dirty="0"/>
              <a:t>с сохранением всей необходимой информации и состояния, необходимых для последующего продолжения с прерванного места, и восстановления и загрузки состояния </a:t>
            </a:r>
            <a:r>
              <a:rPr lang="ru-RU" sz="1400" dirty="0" smtClean="0"/>
              <a:t>потока, </a:t>
            </a:r>
            <a:r>
              <a:rPr lang="ru-RU" sz="1400" dirty="0"/>
              <a:t>к выполнению </a:t>
            </a:r>
            <a:r>
              <a:rPr lang="ru-RU" sz="1400" dirty="0" smtClean="0"/>
              <a:t>которого </a:t>
            </a:r>
            <a:r>
              <a:rPr lang="ru-RU" sz="1400" dirty="0"/>
              <a:t>переходит процессор.</a:t>
            </a:r>
          </a:p>
        </p:txBody>
      </p: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C897CCF-8B09-4B77-A5F1-49288BEA2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062" y="4670796"/>
            <a:ext cx="2428875" cy="18478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282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00" y="304480"/>
            <a:ext cx="6060192" cy="875212"/>
          </a:xfrm>
        </p:spPr>
        <p:txBody>
          <a:bodyPr>
            <a:normAutofit/>
          </a:bodyPr>
          <a:lstStyle/>
          <a:p>
            <a:r>
              <a:rPr lang="ru-RU" b="1" u="sng" dirty="0"/>
              <a:t>Переключение контекста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1BC26D8-9B0D-4E8E-8D65-B689822432B1}"/>
              </a:ext>
            </a:extLst>
          </p:cNvPr>
          <p:cNvSpPr txBox="1"/>
          <p:nvPr/>
        </p:nvSpPr>
        <p:spPr>
          <a:xfrm>
            <a:off x="1778000" y="1165584"/>
            <a:ext cx="7747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u="sng" dirty="0"/>
              <a:t>При переключении контекста происходит сохранение и восстановление следующей информации:</a:t>
            </a:r>
          </a:p>
          <a:p>
            <a:endParaRPr lang="ru-RU" sz="16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Регистровый контекст регистров общего назначения (в том числе флаговый регистр)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Контекст состояния сопроцессора с плавающей точкой / регистров MMX (x86)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Состояние регистров SSE, AVX (x86)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Состояние сегментных регистров (x86)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Состояние некоторых управляющих регистров (например, регистр CR3, отвечающий за страничное отображение памяти процесса) (x86)</a:t>
            </a:r>
          </a:p>
          <a:p>
            <a:endParaRPr lang="ru-RU" sz="1600" dirty="0"/>
          </a:p>
          <a:p>
            <a:r>
              <a:rPr lang="ru-RU" sz="1600" u="sng" dirty="0"/>
              <a:t>В ядре ОС с каждым потоком связаны следующие структуры:</a:t>
            </a:r>
          </a:p>
          <a:p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Общая информация </a:t>
            </a:r>
            <a:r>
              <a:rPr lang="ru-RU" sz="1600" dirty="0" err="1"/>
              <a:t>pid</a:t>
            </a:r>
            <a:r>
              <a:rPr lang="ru-RU" sz="1600" dirty="0"/>
              <a:t>, </a:t>
            </a:r>
            <a:r>
              <a:rPr lang="ru-RU" sz="1600" dirty="0" err="1"/>
              <a:t>tid</a:t>
            </a:r>
            <a:r>
              <a:rPr lang="ru-RU" sz="1600" dirty="0"/>
              <a:t>, </a:t>
            </a:r>
            <a:r>
              <a:rPr lang="ru-RU" sz="1600" dirty="0" err="1"/>
              <a:t>uid</a:t>
            </a:r>
            <a:r>
              <a:rPr lang="ru-RU" sz="1600" dirty="0"/>
              <a:t>, </a:t>
            </a:r>
            <a:r>
              <a:rPr lang="ru-RU" sz="1600" dirty="0" err="1"/>
              <a:t>gid</a:t>
            </a:r>
            <a:r>
              <a:rPr lang="ru-RU" sz="1600" dirty="0"/>
              <a:t>, </a:t>
            </a:r>
            <a:r>
              <a:rPr lang="ru-RU" sz="1600" dirty="0" err="1"/>
              <a:t>euid</a:t>
            </a:r>
            <a:r>
              <a:rPr lang="ru-RU" sz="1600" dirty="0"/>
              <a:t>, </a:t>
            </a:r>
            <a:r>
              <a:rPr lang="ru-RU" sz="1600" dirty="0" err="1"/>
              <a:t>egid</a:t>
            </a:r>
            <a:r>
              <a:rPr lang="ru-RU" sz="1600" dirty="0"/>
              <a:t> и т. 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Состояние процесса/потока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Права доступа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Используемые потоком ресурсы и блокировки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Счетчики использования ресурсов (например, таймеры использованного процессорного времени)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Регионы памяти, выделенные процессу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D34E6C-B86A-43E5-9BC0-EBB48C769A05}"/>
              </a:ext>
            </a:extLst>
          </p:cNvPr>
          <p:cNvSpPr txBox="1"/>
          <p:nvPr/>
        </p:nvSpPr>
        <p:spPr>
          <a:xfrm>
            <a:off x="9283700" y="1700392"/>
            <a:ext cx="3759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/>
              <a:t>Linux 0.01</a:t>
            </a:r>
          </a:p>
          <a:p>
            <a:r>
              <a:rPr lang="ru-RU" sz="1400" i="1" dirty="0"/>
              <a:t>/** </a:t>
            </a:r>
            <a:r>
              <a:rPr lang="ru-RU" sz="1400" i="1" dirty="0" err="1"/>
              <a:t>include</a:t>
            </a:r>
            <a:r>
              <a:rPr lang="ru-RU" sz="1400" i="1" dirty="0"/>
              <a:t>/</a:t>
            </a:r>
            <a:r>
              <a:rPr lang="ru-RU" sz="1400" i="1" dirty="0" err="1"/>
              <a:t>linux</a:t>
            </a:r>
            <a:r>
              <a:rPr lang="ru-RU" sz="1400" i="1" dirty="0"/>
              <a:t>/</a:t>
            </a:r>
            <a:r>
              <a:rPr lang="ru-RU" sz="1400" i="1" dirty="0" err="1"/>
              <a:t>sched.h</a:t>
            </a:r>
            <a:r>
              <a:rPr lang="ru-RU" sz="1400" i="1" dirty="0"/>
              <a:t> */</a:t>
            </a:r>
            <a:endParaRPr lang="en-US" sz="1400" i="1" dirty="0"/>
          </a:p>
          <a:p>
            <a:endParaRPr lang="ru-RU" sz="1400" i="1" dirty="0"/>
          </a:p>
          <a:p>
            <a:r>
              <a:rPr lang="ru-RU" sz="1400" dirty="0"/>
              <a:t>#define </a:t>
            </a:r>
            <a:r>
              <a:rPr lang="ru-RU" sz="1400" dirty="0" err="1"/>
              <a:t>switch_to</a:t>
            </a:r>
            <a:r>
              <a:rPr lang="ru-RU" sz="1400" dirty="0"/>
              <a:t>(n) {</a:t>
            </a:r>
          </a:p>
          <a:p>
            <a:r>
              <a:rPr lang="ru-RU" sz="1400" dirty="0" err="1"/>
              <a:t>struct</a:t>
            </a:r>
            <a:r>
              <a:rPr lang="ru-RU" sz="1400" dirty="0"/>
              <a:t> {</a:t>
            </a:r>
            <a:r>
              <a:rPr lang="ru-RU" sz="1400" dirty="0" err="1"/>
              <a:t>long</a:t>
            </a:r>
            <a:r>
              <a:rPr lang="ru-RU" sz="1400" dirty="0"/>
              <a:t> </a:t>
            </a:r>
            <a:r>
              <a:rPr lang="ru-RU" sz="1400" dirty="0" err="1"/>
              <a:t>a,b</a:t>
            </a:r>
            <a:r>
              <a:rPr lang="ru-RU" sz="1400" dirty="0"/>
              <a:t>;} __</a:t>
            </a:r>
            <a:r>
              <a:rPr lang="ru-RU" sz="1400" dirty="0" err="1"/>
              <a:t>tmp</a:t>
            </a:r>
            <a:r>
              <a:rPr lang="ru-RU" sz="1400" dirty="0"/>
              <a:t>;</a:t>
            </a:r>
          </a:p>
          <a:p>
            <a:r>
              <a:rPr lang="ru-RU" sz="1400" dirty="0"/>
              <a:t>__</a:t>
            </a:r>
            <a:r>
              <a:rPr lang="ru-RU" sz="1400" dirty="0" err="1"/>
              <a:t>asm</a:t>
            </a:r>
            <a:r>
              <a:rPr lang="ru-RU" sz="1400" dirty="0"/>
              <a:t>__("</a:t>
            </a:r>
            <a:r>
              <a:rPr lang="ru-RU" sz="1400" b="1" dirty="0" err="1"/>
              <a:t>cmpl</a:t>
            </a:r>
            <a:r>
              <a:rPr lang="ru-RU" sz="1400" b="1" dirty="0"/>
              <a:t> %%</a:t>
            </a:r>
            <a:r>
              <a:rPr lang="ru-RU" sz="1400" b="1" dirty="0" err="1"/>
              <a:t>ecx</a:t>
            </a:r>
            <a:r>
              <a:rPr lang="ru-RU" sz="1400" b="1" dirty="0"/>
              <a:t>,_</a:t>
            </a:r>
            <a:r>
              <a:rPr lang="ru-RU" sz="1400" b="1" dirty="0" err="1" smtClean="0"/>
              <a:t>current</a:t>
            </a:r>
            <a:r>
              <a:rPr lang="ru-RU" sz="1400" dirty="0" smtClean="0"/>
              <a:t>"</a:t>
            </a:r>
            <a:endParaRPr lang="ru-RU" sz="1400" dirty="0"/>
          </a:p>
          <a:p>
            <a:r>
              <a:rPr lang="ru-RU" sz="1400" dirty="0"/>
              <a:t>  "</a:t>
            </a:r>
            <a:r>
              <a:rPr lang="ru-RU" sz="1400" b="1" dirty="0" err="1"/>
              <a:t>je</a:t>
            </a:r>
            <a:r>
              <a:rPr lang="ru-RU" sz="1400" b="1" dirty="0"/>
              <a:t> </a:t>
            </a:r>
            <a:r>
              <a:rPr lang="ru-RU" sz="1400" b="1" dirty="0" smtClean="0"/>
              <a:t>1f</a:t>
            </a:r>
            <a:r>
              <a:rPr lang="ru-RU" sz="1400" dirty="0" smtClean="0"/>
              <a:t>"</a:t>
            </a:r>
            <a:endParaRPr lang="ru-RU" sz="1400" dirty="0"/>
          </a:p>
          <a:p>
            <a:r>
              <a:rPr lang="ru-RU" sz="1400" dirty="0"/>
              <a:t>  "</a:t>
            </a:r>
            <a:r>
              <a:rPr lang="ru-RU" sz="1400" b="1" dirty="0" err="1"/>
              <a:t>xchgl</a:t>
            </a:r>
            <a:r>
              <a:rPr lang="ru-RU" sz="1400" b="1" dirty="0"/>
              <a:t> %%</a:t>
            </a:r>
            <a:r>
              <a:rPr lang="ru-RU" sz="1400" b="1" dirty="0" err="1"/>
              <a:t>ecx</a:t>
            </a:r>
            <a:r>
              <a:rPr lang="ru-RU" sz="1400" b="1" dirty="0"/>
              <a:t>,_</a:t>
            </a:r>
            <a:r>
              <a:rPr lang="ru-RU" sz="1400" b="1" dirty="0" err="1" smtClean="0"/>
              <a:t>current</a:t>
            </a:r>
            <a:r>
              <a:rPr lang="ru-RU" sz="1400" dirty="0" smtClean="0"/>
              <a:t>"</a:t>
            </a:r>
            <a:endParaRPr lang="ru-RU" sz="1400" dirty="0"/>
          </a:p>
          <a:p>
            <a:r>
              <a:rPr lang="ru-RU" sz="1400" dirty="0"/>
              <a:t>  "</a:t>
            </a:r>
            <a:r>
              <a:rPr lang="ru-RU" sz="1400" b="1" dirty="0" err="1"/>
              <a:t>movw</a:t>
            </a:r>
            <a:r>
              <a:rPr lang="ru-RU" sz="1400" b="1" dirty="0"/>
              <a:t> %%dx,%</a:t>
            </a:r>
            <a:r>
              <a:rPr lang="ru-RU" sz="1400" b="1" dirty="0" smtClean="0"/>
              <a:t>1</a:t>
            </a:r>
            <a:r>
              <a:rPr lang="ru-RU" sz="1400" dirty="0" smtClean="0"/>
              <a:t>"</a:t>
            </a:r>
            <a:endParaRPr lang="ru-RU" sz="1400" dirty="0"/>
          </a:p>
          <a:p>
            <a:r>
              <a:rPr lang="ru-RU" sz="1400" dirty="0"/>
              <a:t>  "</a:t>
            </a:r>
            <a:r>
              <a:rPr lang="ru-RU" sz="1400" b="1" dirty="0" err="1"/>
              <a:t>ljmp</a:t>
            </a:r>
            <a:r>
              <a:rPr lang="ru-RU" sz="1400" b="1" dirty="0"/>
              <a:t> %</a:t>
            </a:r>
            <a:r>
              <a:rPr lang="ru-RU" sz="1400" b="1" dirty="0" smtClean="0"/>
              <a:t>0</a:t>
            </a:r>
            <a:r>
              <a:rPr lang="ru-RU" sz="1400" dirty="0" smtClean="0"/>
              <a:t>"</a:t>
            </a:r>
            <a:endParaRPr lang="ru-RU" sz="1400" dirty="0"/>
          </a:p>
          <a:p>
            <a:r>
              <a:rPr lang="ru-RU" sz="1400" dirty="0"/>
              <a:t>  "</a:t>
            </a:r>
            <a:r>
              <a:rPr lang="ru-RU" sz="1400" b="1" dirty="0" err="1"/>
              <a:t>cmpl</a:t>
            </a:r>
            <a:r>
              <a:rPr lang="ru-RU" sz="1400" b="1" dirty="0"/>
              <a:t> %%ecx,%</a:t>
            </a:r>
            <a:r>
              <a:rPr lang="ru-RU" sz="1400" b="1" dirty="0" smtClean="0"/>
              <a:t>2</a:t>
            </a:r>
            <a:r>
              <a:rPr lang="ru-RU" sz="1400" dirty="0" smtClean="0"/>
              <a:t>"</a:t>
            </a:r>
            <a:endParaRPr lang="ru-RU" sz="1400" dirty="0"/>
          </a:p>
          <a:p>
            <a:r>
              <a:rPr lang="ru-RU" sz="1400" dirty="0"/>
              <a:t>  "</a:t>
            </a:r>
            <a:r>
              <a:rPr lang="ru-RU" sz="1400" b="1" dirty="0" err="1"/>
              <a:t>jne</a:t>
            </a:r>
            <a:r>
              <a:rPr lang="ru-RU" sz="1400" b="1" dirty="0"/>
              <a:t> </a:t>
            </a:r>
            <a:r>
              <a:rPr lang="ru-RU" sz="1400" b="1" dirty="0" smtClean="0"/>
              <a:t>1f</a:t>
            </a:r>
            <a:r>
              <a:rPr lang="ru-RU" sz="1400" dirty="0" smtClean="0"/>
              <a:t>"</a:t>
            </a:r>
            <a:endParaRPr lang="ru-RU" sz="1400" dirty="0"/>
          </a:p>
          <a:p>
            <a:r>
              <a:rPr lang="ru-RU" sz="1400" dirty="0"/>
              <a:t>  "</a:t>
            </a:r>
            <a:r>
              <a:rPr lang="ru-RU" sz="1400" b="1" dirty="0" err="1" smtClean="0"/>
              <a:t>clts</a:t>
            </a:r>
            <a:r>
              <a:rPr lang="ru-RU" sz="1400" dirty="0" smtClean="0"/>
              <a:t>"</a:t>
            </a:r>
            <a:endParaRPr lang="ru-RU" sz="1400" dirty="0"/>
          </a:p>
          <a:p>
            <a:r>
              <a:rPr lang="ru-RU" sz="1400" dirty="0"/>
              <a:t>  "</a:t>
            </a:r>
            <a:r>
              <a:rPr lang="ru-RU" sz="1400" b="1" dirty="0"/>
              <a:t>1:</a:t>
            </a:r>
            <a:r>
              <a:rPr lang="ru-RU" sz="1400" dirty="0"/>
              <a:t>"</a:t>
            </a:r>
          </a:p>
          <a:p>
            <a:r>
              <a:rPr lang="ru-RU" sz="1400" dirty="0"/>
              <a:t>  ::"m" (*&amp;__</a:t>
            </a:r>
            <a:r>
              <a:rPr lang="ru-RU" sz="1400" dirty="0" err="1"/>
              <a:t>tmp.a</a:t>
            </a:r>
            <a:r>
              <a:rPr lang="ru-RU" sz="1400" dirty="0"/>
              <a:t>),</a:t>
            </a:r>
          </a:p>
          <a:p>
            <a:r>
              <a:rPr lang="ru-RU" sz="1400" dirty="0"/>
              <a:t>  "m" (*&amp;__</a:t>
            </a:r>
            <a:r>
              <a:rPr lang="ru-RU" sz="1400" dirty="0" err="1"/>
              <a:t>tmp.b</a:t>
            </a:r>
            <a:r>
              <a:rPr lang="ru-RU" sz="1400" dirty="0"/>
              <a:t>),</a:t>
            </a:r>
          </a:p>
          <a:p>
            <a:r>
              <a:rPr lang="ru-RU" sz="1400" dirty="0"/>
              <a:t>  "m" (</a:t>
            </a:r>
            <a:r>
              <a:rPr lang="ru-RU" sz="1400" dirty="0" err="1"/>
              <a:t>last_task_used_math</a:t>
            </a:r>
            <a:r>
              <a:rPr lang="ru-RU" sz="1400" dirty="0"/>
              <a:t>),</a:t>
            </a:r>
          </a:p>
          <a:p>
            <a:r>
              <a:rPr lang="ru-RU" sz="1400" dirty="0"/>
              <a:t>  "d" _TSS(n),</a:t>
            </a:r>
          </a:p>
          <a:p>
            <a:r>
              <a:rPr lang="ru-RU" sz="1400" dirty="0"/>
              <a:t>  "c" ((</a:t>
            </a:r>
            <a:r>
              <a:rPr lang="ru-RU" sz="1400" dirty="0" err="1"/>
              <a:t>long</a:t>
            </a:r>
            <a:r>
              <a:rPr lang="ru-RU" sz="1400" dirty="0"/>
              <a:t>) </a:t>
            </a:r>
            <a:r>
              <a:rPr lang="ru-RU" sz="1400" dirty="0" err="1"/>
              <a:t>task</a:t>
            </a:r>
            <a:r>
              <a:rPr lang="ru-RU" sz="1400" dirty="0"/>
              <a:t>[n]));</a:t>
            </a:r>
          </a:p>
          <a:p>
            <a:r>
              <a:rPr lang="ru-RU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894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850" y="294955"/>
            <a:ext cx="6060192" cy="875212"/>
          </a:xfrm>
        </p:spPr>
        <p:txBody>
          <a:bodyPr>
            <a:normAutofit/>
          </a:bodyPr>
          <a:lstStyle/>
          <a:p>
            <a:r>
              <a:rPr lang="ru-RU" b="1" u="sng" dirty="0"/>
              <a:t>Управление памятью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FE0173-C0B8-4DC5-9E51-A8F4F9418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35" y="3179647"/>
            <a:ext cx="3014389" cy="161527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5B0802C0-E911-4717-B50D-49EFB68B3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441" y="3429000"/>
            <a:ext cx="1990165" cy="1551423"/>
          </a:xfrm>
          <a:prstGeom prst="rect">
            <a:avLst/>
          </a:prstGeom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2E02DB60-2328-4DC6-881C-455458B4F547}"/>
              </a:ext>
            </a:extLst>
          </p:cNvPr>
          <p:cNvCxnSpPr>
            <a:cxnSpLocks/>
            <a:stCxn id="64" idx="2"/>
            <a:endCxn id="32" idx="0"/>
          </p:cNvCxnSpPr>
          <p:nvPr/>
        </p:nvCxnSpPr>
        <p:spPr>
          <a:xfrm>
            <a:off x="4600748" y="2911384"/>
            <a:ext cx="1116776" cy="51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C7B233B-187D-484C-9E4B-4220B53671B8}"/>
              </a:ext>
            </a:extLst>
          </p:cNvPr>
          <p:cNvSpPr txBox="1"/>
          <p:nvPr/>
        </p:nvSpPr>
        <p:spPr>
          <a:xfrm>
            <a:off x="5200786" y="2913527"/>
            <a:ext cx="1129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своппинг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F10759-5013-4C35-8BE9-8B54E81287B8}"/>
              </a:ext>
            </a:extLst>
          </p:cNvPr>
          <p:cNvSpPr txBox="1"/>
          <p:nvPr/>
        </p:nvSpPr>
        <p:spPr>
          <a:xfrm>
            <a:off x="7195731" y="313604"/>
            <a:ext cx="44597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Виртуальная память </a:t>
            </a:r>
            <a:r>
              <a:rPr lang="ru-RU" dirty="0"/>
              <a:t>— метод управления памятью компьютера, позволяющий выполнять программы, требующие больше оперативной памяти, чем имеется в компьютере, путём автоматического перемещения частей программы между основной памятью и вторичным хранилищем (жёстким диском)</a:t>
            </a:r>
          </a:p>
        </p:txBody>
      </p:sp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D10AEC53-DC5A-4D52-BDD5-9D835C553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462" y="1430883"/>
            <a:ext cx="1729557" cy="1480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1A537EB8-FF1D-4C0D-BFA1-4CC52D7A6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969" y="1430883"/>
            <a:ext cx="1729557" cy="1480501"/>
          </a:xfrm>
          <a:prstGeom prst="rect">
            <a:avLst/>
          </a:prstGeom>
        </p:spPr>
      </p:pic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0E520B7E-B6FA-4C1E-8D3A-4B40B59B61C6}"/>
              </a:ext>
            </a:extLst>
          </p:cNvPr>
          <p:cNvCxnSpPr>
            <a:cxnSpLocks/>
            <a:stCxn id="60" idx="2"/>
            <a:endCxn id="6" idx="0"/>
          </p:cNvCxnSpPr>
          <p:nvPr/>
        </p:nvCxnSpPr>
        <p:spPr>
          <a:xfrm>
            <a:off x="2279241" y="2911384"/>
            <a:ext cx="503489" cy="26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41FC357-0E82-4568-A23B-59AD1E3158EF}"/>
              </a:ext>
            </a:extLst>
          </p:cNvPr>
          <p:cNvSpPr txBox="1"/>
          <p:nvPr/>
        </p:nvSpPr>
        <p:spPr>
          <a:xfrm>
            <a:off x="2195684" y="5063182"/>
            <a:ext cx="48101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b="0" i="0" u="none" strike="noStrike" baseline="0" dirty="0">
                <a:latin typeface="PetersburgC"/>
              </a:rPr>
              <a:t>Та часть операционной системы, которая управляет распределением памяти между процессами</a:t>
            </a:r>
          </a:p>
          <a:p>
            <a:pPr algn="just"/>
            <a:r>
              <a:rPr lang="ru-RU" sz="1600" b="0" i="0" u="none" strike="noStrike" baseline="0" dirty="0">
                <a:latin typeface="PetersburgC"/>
              </a:rPr>
              <a:t>называется </a:t>
            </a:r>
            <a:r>
              <a:rPr lang="ru-RU" sz="1600" b="1" i="0" u="none" strike="noStrike" baseline="0" dirty="0">
                <a:latin typeface="PetersburgC-Bold"/>
              </a:rPr>
              <a:t>менеджером</a:t>
            </a:r>
            <a:r>
              <a:rPr lang="ru-RU" sz="1600" b="0" i="0" u="none" strike="noStrike" baseline="0" dirty="0">
                <a:latin typeface="PetersburgC"/>
              </a:rPr>
              <a:t>, или </a:t>
            </a:r>
            <a:r>
              <a:rPr lang="ru-RU" sz="1600" b="1" i="0" u="none" strike="noStrike" baseline="0" dirty="0">
                <a:latin typeface="PetersburgC-Bold"/>
              </a:rPr>
              <a:t>диспетчером</a:t>
            </a:r>
            <a:r>
              <a:rPr lang="ru-RU" sz="1600" b="0" i="0" u="none" strike="noStrike" baseline="0" dirty="0">
                <a:latin typeface="PetersburgC"/>
              </a:rPr>
              <a:t>, </a:t>
            </a:r>
            <a:r>
              <a:rPr lang="ru-RU" sz="1600" b="1" i="0" u="none" strike="noStrike" baseline="0" dirty="0">
                <a:latin typeface="PetersburgC-Bold"/>
              </a:rPr>
              <a:t>памяти</a:t>
            </a:r>
            <a:r>
              <a:rPr lang="ru-RU" sz="1600" b="0" i="0" u="none" strike="noStrike" baseline="0" dirty="0">
                <a:latin typeface="PetersburgC"/>
              </a:rPr>
              <a:t>. Он отображает реальные адреса памяти в виртуальные с помощью </a:t>
            </a:r>
            <a:r>
              <a:rPr lang="ru-RU" sz="1600" b="1" i="0" u="none" strike="noStrike" baseline="0" dirty="0">
                <a:latin typeface="PetersburgC"/>
              </a:rPr>
              <a:t>таблицы страниц.</a:t>
            </a:r>
            <a:endParaRPr lang="ru-RU" sz="1600" b="1" dirty="0"/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025DCBFE-79D1-43AF-B31F-FAB5E0CFC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172" y="3586271"/>
            <a:ext cx="2614948" cy="3046508"/>
          </a:xfrm>
          <a:prstGeom prst="rect">
            <a:avLst/>
          </a:prstGeom>
        </p:spPr>
      </p:pic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DF30FB69-A542-4B91-94B8-BA973AC8A420}"/>
              </a:ext>
            </a:extLst>
          </p:cNvPr>
          <p:cNvSpPr/>
          <p:nvPr/>
        </p:nvSpPr>
        <p:spPr>
          <a:xfrm>
            <a:off x="9875520" y="3784416"/>
            <a:ext cx="1963648" cy="2159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/>
              <a:t>Физическая память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85D45207-277A-4836-A940-83FED90A4775}"/>
              </a:ext>
            </a:extLst>
          </p:cNvPr>
          <p:cNvSpPr/>
          <p:nvPr/>
        </p:nvSpPr>
        <p:spPr>
          <a:xfrm>
            <a:off x="9635014" y="4463832"/>
            <a:ext cx="1567140" cy="1574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Адресное пространство процесса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12A4B8-48B2-4528-8D0B-D40206D2B148}"/>
              </a:ext>
            </a:extLst>
          </p:cNvPr>
          <p:cNvSpPr txBox="1"/>
          <p:nvPr/>
        </p:nvSpPr>
        <p:spPr>
          <a:xfrm>
            <a:off x="7195731" y="2690541"/>
            <a:ext cx="46434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b="0" i="0" u="none" strike="noStrike" baseline="0" dirty="0">
                <a:latin typeface="PetersburgC"/>
              </a:rPr>
              <a:t>У каждого растущего со временем процесса есть свое индивидуальное адресное пространство в котором содержатся данные</a:t>
            </a:r>
            <a:endParaRPr lang="ru-RU" sz="16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5D45207-277A-4836-A940-83FED90A4775}"/>
              </a:ext>
            </a:extLst>
          </p:cNvPr>
          <p:cNvSpPr/>
          <p:nvPr/>
        </p:nvSpPr>
        <p:spPr>
          <a:xfrm>
            <a:off x="9787414" y="4616232"/>
            <a:ext cx="1567140" cy="1574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Адресное пространство процесса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5D45207-277A-4836-A940-83FED90A4775}"/>
              </a:ext>
            </a:extLst>
          </p:cNvPr>
          <p:cNvSpPr/>
          <p:nvPr/>
        </p:nvSpPr>
        <p:spPr>
          <a:xfrm>
            <a:off x="9939814" y="4768632"/>
            <a:ext cx="1567140" cy="1574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Адресное пространство процесса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5D45207-277A-4836-A940-83FED90A4775}"/>
              </a:ext>
            </a:extLst>
          </p:cNvPr>
          <p:cNvSpPr/>
          <p:nvPr/>
        </p:nvSpPr>
        <p:spPr>
          <a:xfrm>
            <a:off x="10092214" y="4921032"/>
            <a:ext cx="1567140" cy="1574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Адресное пространство 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3471937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51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70" y="212403"/>
            <a:ext cx="7291084" cy="1325563"/>
          </a:xfrm>
        </p:spPr>
        <p:txBody>
          <a:bodyPr>
            <a:normAutofit fontScale="90000"/>
          </a:bodyPr>
          <a:lstStyle/>
          <a:p>
            <a:r>
              <a:rPr lang="ru-RU" b="1" u="sng" dirty="0">
                <a:solidFill>
                  <a:srgbClr val="202122"/>
                </a:solidFill>
              </a:rPr>
              <a:t>Порядок Загрузки компьютера.</a:t>
            </a:r>
            <a:br>
              <a:rPr lang="ru-RU" b="1" u="sng" dirty="0">
                <a:solidFill>
                  <a:srgbClr val="202122"/>
                </a:solidFill>
              </a:rPr>
            </a:br>
            <a:r>
              <a:rPr lang="ru-RU" b="1" u="sng" dirty="0">
                <a:solidFill>
                  <a:srgbClr val="202122"/>
                </a:solidFill>
              </a:rPr>
              <a:t>Нажатие кнопки включения</a:t>
            </a:r>
            <a:endParaRPr lang="ru-RU" b="1" u="sng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66" y="1893743"/>
            <a:ext cx="2686197" cy="273428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589" y="1893743"/>
            <a:ext cx="2108971" cy="25768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101660" y="1918328"/>
            <a:ext cx="4554438" cy="3791680"/>
          </a:xfrm>
          <a:prstGeom prst="rect">
            <a:avLst/>
          </a:prstGeom>
        </p:spPr>
      </p:pic>
      <p:sp>
        <p:nvSpPr>
          <p:cNvPr id="7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 txBox="1">
            <a:spLocks/>
          </p:cNvSpPr>
          <p:nvPr/>
        </p:nvSpPr>
        <p:spPr>
          <a:xfrm>
            <a:off x="7726406" y="1172205"/>
            <a:ext cx="4465594" cy="721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>
                <a:solidFill>
                  <a:srgbClr val="FF0000"/>
                </a:solidFill>
              </a:rPr>
              <a:t>(</a:t>
            </a:r>
            <a:r>
              <a:rPr lang="ru-RU" sz="1800" b="1" dirty="0">
                <a:solidFill>
                  <a:srgbClr val="FF0000"/>
                </a:solidFill>
              </a:rPr>
              <a:t>0</a:t>
            </a:r>
            <a:r>
              <a:rPr lang="ru-RU" sz="1800" dirty="0">
                <a:solidFill>
                  <a:srgbClr val="FF0000"/>
                </a:solidFill>
              </a:rPr>
              <a:t>) </a:t>
            </a:r>
            <a:r>
              <a:rPr lang="ru-RU" sz="1800" dirty="0"/>
              <a:t>На плате постоянно присутствует дежурное </a:t>
            </a:r>
          </a:p>
          <a:p>
            <a:r>
              <a:rPr lang="ru-RU" sz="1800" dirty="0"/>
              <a:t>напряжение, которое нужно для старта системы</a:t>
            </a:r>
          </a:p>
        </p:txBody>
      </p:sp>
      <p:sp>
        <p:nvSpPr>
          <p:cNvPr id="8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 txBox="1">
            <a:spLocks/>
          </p:cNvSpPr>
          <p:nvPr/>
        </p:nvSpPr>
        <p:spPr>
          <a:xfrm>
            <a:off x="6964596" y="5734594"/>
            <a:ext cx="4691502" cy="770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1800" dirty="0">
                <a:solidFill>
                  <a:srgbClr val="FF0000"/>
                </a:solidFill>
              </a:rPr>
              <a:t>(</a:t>
            </a:r>
            <a:r>
              <a:rPr lang="ru-RU" sz="1800" b="1" dirty="0">
                <a:solidFill>
                  <a:srgbClr val="FF0000"/>
                </a:solidFill>
              </a:rPr>
              <a:t>1</a:t>
            </a:r>
            <a:r>
              <a:rPr lang="ru-RU" sz="1800" dirty="0">
                <a:solidFill>
                  <a:srgbClr val="FF0000"/>
                </a:solidFill>
              </a:rPr>
              <a:t>) </a:t>
            </a:r>
            <a:r>
              <a:rPr lang="ru-RU" sz="1800" dirty="0"/>
              <a:t>После нажатия на кнопку включения питания </a:t>
            </a:r>
            <a:r>
              <a:rPr lang="en-US" sz="1800" dirty="0"/>
              <a:t>Chipset</a:t>
            </a:r>
            <a:r>
              <a:rPr lang="ru-RU" sz="1800" dirty="0"/>
              <a:t> замыкает </a:t>
            </a:r>
            <a:r>
              <a:rPr lang="en-US" sz="1800" dirty="0">
                <a:solidFill>
                  <a:srgbClr val="00B050"/>
                </a:solidFill>
              </a:rPr>
              <a:t>PS-ON</a:t>
            </a:r>
            <a:r>
              <a:rPr lang="en-US" sz="1800" dirty="0"/>
              <a:t> </a:t>
            </a:r>
            <a:r>
              <a:rPr lang="ru-RU" sz="1800" dirty="0"/>
              <a:t>блока питания, тем самым включая его в полноценную работу.</a:t>
            </a:r>
          </a:p>
        </p:txBody>
      </p:sp>
      <p:sp>
        <p:nvSpPr>
          <p:cNvPr id="9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 txBox="1">
            <a:spLocks/>
          </p:cNvSpPr>
          <p:nvPr/>
        </p:nvSpPr>
        <p:spPr>
          <a:xfrm>
            <a:off x="1940582" y="4699175"/>
            <a:ext cx="4374561" cy="1010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1800" dirty="0">
                <a:solidFill>
                  <a:srgbClr val="FF0000"/>
                </a:solidFill>
              </a:rPr>
              <a:t>(</a:t>
            </a:r>
            <a:r>
              <a:rPr lang="ru-RU" sz="1800" b="1" dirty="0">
                <a:solidFill>
                  <a:srgbClr val="FF0000"/>
                </a:solidFill>
              </a:rPr>
              <a:t>2</a:t>
            </a:r>
            <a:r>
              <a:rPr lang="ru-RU" sz="1800" dirty="0">
                <a:solidFill>
                  <a:srgbClr val="FF0000"/>
                </a:solidFill>
              </a:rPr>
              <a:t>) </a:t>
            </a:r>
            <a:r>
              <a:rPr lang="ru-RU" sz="1800" dirty="0"/>
              <a:t>После включения, блок питания проверяет свою исправность и  подает питающее напряжение на процессор и контроллеры материнской платы.</a:t>
            </a:r>
          </a:p>
        </p:txBody>
      </p:sp>
      <p:sp>
        <p:nvSpPr>
          <p:cNvPr id="1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 txBox="1">
            <a:spLocks/>
          </p:cNvSpPr>
          <p:nvPr/>
        </p:nvSpPr>
        <p:spPr>
          <a:xfrm>
            <a:off x="2470308" y="5710008"/>
            <a:ext cx="4374561" cy="1010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1800" dirty="0">
                <a:solidFill>
                  <a:srgbClr val="FF0000"/>
                </a:solidFill>
              </a:rPr>
              <a:t>(</a:t>
            </a:r>
            <a:r>
              <a:rPr lang="ru-RU" sz="1800" b="1" dirty="0">
                <a:solidFill>
                  <a:srgbClr val="FF0000"/>
                </a:solidFill>
              </a:rPr>
              <a:t>3</a:t>
            </a:r>
            <a:r>
              <a:rPr lang="ru-RU" sz="1800" dirty="0">
                <a:solidFill>
                  <a:srgbClr val="FF0000"/>
                </a:solidFill>
              </a:rPr>
              <a:t>) </a:t>
            </a:r>
            <a:r>
              <a:rPr lang="ru-RU" sz="1800" dirty="0"/>
              <a:t>Затем процессор загружает программу из </a:t>
            </a:r>
            <a:r>
              <a:rPr lang="en-US" sz="1800"/>
              <a:t>NVRAM </a:t>
            </a:r>
            <a:r>
              <a:rPr lang="en-US" sz="1800" dirty="0"/>
              <a:t>UEFI (BIOS) </a:t>
            </a:r>
            <a:r>
              <a:rPr lang="ru-RU" sz="1800" dirty="0"/>
              <a:t>и передает ей управление дальнейшим запуском.</a:t>
            </a:r>
          </a:p>
        </p:txBody>
      </p:sp>
    </p:spTree>
    <p:extLst>
      <p:ext uri="{BB962C8B-B14F-4D97-AF65-F5344CB8AC3E}">
        <p14:creationId xmlns:p14="http://schemas.microsoft.com/office/powerpoint/2010/main" val="106170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224" y="382382"/>
            <a:ext cx="6231297" cy="1325563"/>
          </a:xfrm>
        </p:spPr>
        <p:txBody>
          <a:bodyPr>
            <a:normAutofit/>
          </a:bodyPr>
          <a:lstStyle/>
          <a:p>
            <a:r>
              <a:rPr lang="ru-RU" b="1" u="sng" dirty="0"/>
              <a:t>POST (</a:t>
            </a:r>
            <a:r>
              <a:rPr lang="en-US" b="1" u="sng" dirty="0"/>
              <a:t> </a:t>
            </a:r>
            <a:r>
              <a:rPr lang="ru-RU" b="1" u="sng" dirty="0"/>
              <a:t>Power-On Self-Test</a:t>
            </a:r>
            <a:r>
              <a:rPr lang="en-US" b="1" u="sng" dirty="0"/>
              <a:t> </a:t>
            </a:r>
            <a:r>
              <a:rPr lang="ru-RU" b="1" u="sng" dirty="0"/>
              <a:t>)</a:t>
            </a:r>
            <a:r>
              <a:rPr lang="en-US" b="1" u="sng" dirty="0"/>
              <a:t/>
            </a:r>
            <a:br>
              <a:rPr lang="en-US" b="1" u="sng" dirty="0"/>
            </a:br>
            <a:r>
              <a:rPr lang="ru-RU" sz="2800" b="1" dirty="0"/>
              <a:t>Самотестирование после включения</a:t>
            </a:r>
          </a:p>
        </p:txBody>
      </p:sp>
      <p:sp>
        <p:nvSpPr>
          <p:cNvPr id="6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 txBox="1">
            <a:spLocks/>
          </p:cNvSpPr>
          <p:nvPr/>
        </p:nvSpPr>
        <p:spPr>
          <a:xfrm>
            <a:off x="7968874" y="4167977"/>
            <a:ext cx="3785991" cy="558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/>
              <a:t>Этапы работы программы </a:t>
            </a:r>
            <a:r>
              <a:rPr lang="en-US" sz="1800" dirty="0"/>
              <a:t>BIOS POST</a:t>
            </a: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40224" y="18562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POST (англ. Power-On Self-Test) — самотестирование при включении. Проверка аппаратного обеспечения компьютера, выполняемая при его включении.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797140" y="2927789"/>
            <a:ext cx="55272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/>
              <a:t>Полный регламент работы POST: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Проверка всех регистров процессора;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Проверка контрольной суммы ПЗУ;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Проверка системного таймера и порта звуковой сигнализации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Тест контроллера прямого доступа к памяти;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Тест регенератора оперативной памяти;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Тест нижней области ОЗУ для копирования резидентных программ в BIOS;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Загрузка резидентных программ;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Тест стандартного графического адаптера (VGA или PCI-E);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Тест оперативной памяти;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Тест основных устройств ввода (НЕ манипуляторов);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Тест CMOS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Тест основных портов LPT/COM;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Тест накопителей на гибких магнитных дисках (НГМД);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Тест накопителей на жёстких магнитных дисках (НЖМД);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Самодиагностика функциональных подсистем BIOS;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Передача управления загрузчику.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564404" y="4957064"/>
            <a:ext cx="5434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b="1" dirty="0"/>
              <a:t>Сокращённый тест включает:</a:t>
            </a:r>
          </a:p>
          <a:p>
            <a:pPr algn="just"/>
            <a:endParaRPr lang="ru-RU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dirty="0"/>
              <a:t>Проверку целостности программ BIOS в ПЗУ, используя контрольную сумму.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dirty="0"/>
              <a:t>Обнаружение и инициализацию основных контроллеров, системных шин и подключённых устройств (графического адаптера, контроллеров дисководов и т. п.), а также выполнение программ, входящих в BIOS устройств и обеспечивающих их </a:t>
            </a:r>
            <a:r>
              <a:rPr lang="ru-RU" sz="1200" dirty="0" err="1"/>
              <a:t>самоинициализацию</a:t>
            </a:r>
            <a:r>
              <a:rPr lang="ru-RU" sz="120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1200" dirty="0"/>
              <a:t>Определение размера оперативной памяти и тестирования первого сегмента (64 килобайт).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521" y="1543164"/>
            <a:ext cx="4087585" cy="2472737"/>
          </a:xfrm>
          <a:prstGeom prst="rect">
            <a:avLst/>
          </a:prstGeom>
          <a:effectLst>
            <a:outerShdw blurRad="50800" dist="38100" dir="5400000" sx="101000" sy="101000" algn="t" rotWithShape="0">
              <a:schemeClr val="tx1">
                <a:alpha val="40000"/>
              </a:scheme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466" y="1160446"/>
            <a:ext cx="3842490" cy="2401556"/>
          </a:xfrm>
          <a:prstGeom prst="rect">
            <a:avLst/>
          </a:prstGeom>
          <a:effectLst>
            <a:outerShdw blurRad="50800" dist="38100" dir="8100000" sx="101000" sy="101000" algn="tr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828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Рисунок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727" y="3684133"/>
            <a:ext cx="3486150" cy="2781300"/>
          </a:xfrm>
          <a:prstGeom prst="rect">
            <a:avLst/>
          </a:prstGeom>
        </p:spPr>
      </p:pic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343" y="483325"/>
            <a:ext cx="7421713" cy="875212"/>
          </a:xfrm>
        </p:spPr>
        <p:txBody>
          <a:bodyPr>
            <a:normAutofit fontScale="90000"/>
          </a:bodyPr>
          <a:lstStyle/>
          <a:p>
            <a:r>
              <a:rPr lang="ru-RU" b="1" u="sng" dirty="0"/>
              <a:t>Загрузка операционной системы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801616" y="1887860"/>
            <a:ext cx="3595459" cy="29933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671" y="782716"/>
            <a:ext cx="1990165" cy="155142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343" y="1520361"/>
            <a:ext cx="2330469" cy="1248791"/>
          </a:xfrm>
          <a:prstGeom prst="rect">
            <a:avLst/>
          </a:prstGeom>
        </p:spPr>
      </p:pic>
      <p:cxnSp>
        <p:nvCxnSpPr>
          <p:cNvPr id="16" name="Скругленная соединительная линия 15"/>
          <p:cNvCxnSpPr>
            <a:stCxn id="18" idx="1"/>
          </p:cNvCxnSpPr>
          <p:nvPr/>
        </p:nvCxnSpPr>
        <p:spPr>
          <a:xfrm rot="10800000" flipV="1">
            <a:off x="4982833" y="2549436"/>
            <a:ext cx="3261191" cy="1792801"/>
          </a:xfrm>
          <a:prstGeom prst="curved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44023" y="2364771"/>
            <a:ext cx="62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UEFI</a:t>
            </a:r>
            <a:endParaRPr lang="ru-RU" b="1" dirty="0"/>
          </a:p>
        </p:txBody>
      </p:sp>
      <p:cxnSp>
        <p:nvCxnSpPr>
          <p:cNvPr id="23" name="Скругленная соединительная линия 22"/>
          <p:cNvCxnSpPr>
            <a:stCxn id="89" idx="3"/>
          </p:cNvCxnSpPr>
          <p:nvPr/>
        </p:nvCxnSpPr>
        <p:spPr>
          <a:xfrm flipV="1">
            <a:off x="5666877" y="4486025"/>
            <a:ext cx="2889670" cy="588758"/>
          </a:xfrm>
          <a:prstGeom prst="curved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кругленная соединительная линия 25"/>
          <p:cNvCxnSpPr>
            <a:stCxn id="6" idx="1"/>
          </p:cNvCxnSpPr>
          <p:nvPr/>
        </p:nvCxnSpPr>
        <p:spPr>
          <a:xfrm rot="10800000" flipV="1">
            <a:off x="3856813" y="1558427"/>
            <a:ext cx="5845859" cy="26997"/>
          </a:xfrm>
          <a:prstGeom prst="curved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3" idx="3"/>
          </p:cNvCxnSpPr>
          <p:nvPr/>
        </p:nvCxnSpPr>
        <p:spPr>
          <a:xfrm flipH="1">
            <a:off x="3154348" y="2144757"/>
            <a:ext cx="702464" cy="2066951"/>
          </a:xfrm>
          <a:prstGeom prst="curvedConnector4">
            <a:avLst>
              <a:gd name="adj1" fmla="val -32543"/>
              <a:gd name="adj2" fmla="val 65104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6285579" y="3346060"/>
            <a:ext cx="462697" cy="421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6883985" y="4531143"/>
            <a:ext cx="462697" cy="421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6548393" y="1344781"/>
            <a:ext cx="462697" cy="421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Дуга 70"/>
          <p:cNvSpPr/>
          <p:nvPr/>
        </p:nvSpPr>
        <p:spPr>
          <a:xfrm flipV="1">
            <a:off x="3306747" y="2070323"/>
            <a:ext cx="1919081" cy="2162519"/>
          </a:xfrm>
          <a:prstGeom prst="arc">
            <a:avLst>
              <a:gd name="adj1" fmla="val 17697001"/>
              <a:gd name="adj2" fmla="val 5745925"/>
            </a:avLst>
          </a:pr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4931792" y="3060695"/>
            <a:ext cx="459117" cy="421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4" name="Скругленная соединительная линия 73"/>
          <p:cNvCxnSpPr>
            <a:stCxn id="18" idx="1"/>
          </p:cNvCxnSpPr>
          <p:nvPr/>
        </p:nvCxnSpPr>
        <p:spPr>
          <a:xfrm rot="10800000">
            <a:off x="3856813" y="1778465"/>
            <a:ext cx="4387211" cy="770973"/>
          </a:xfrm>
          <a:prstGeom prst="curvedConnector3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5840626" y="1985223"/>
            <a:ext cx="462697" cy="421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Овал 79"/>
          <p:cNvSpPr/>
          <p:nvPr/>
        </p:nvSpPr>
        <p:spPr>
          <a:xfrm>
            <a:off x="3523609" y="3194097"/>
            <a:ext cx="462697" cy="421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6475861" y="4978285"/>
            <a:ext cx="57161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( 1 )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Загрузка первых команд UEFI в процессор</a:t>
            </a:r>
          </a:p>
          <a:p>
            <a:r>
              <a:rPr lang="ru-RU" b="1" dirty="0">
                <a:solidFill>
                  <a:srgbClr val="FF0000"/>
                </a:solidFill>
              </a:rPr>
              <a:t>( 2 ) </a:t>
            </a:r>
            <a:r>
              <a:rPr lang="ru-RU" dirty="0"/>
              <a:t>Тестирование оперативной памяти</a:t>
            </a:r>
          </a:p>
          <a:p>
            <a:r>
              <a:rPr lang="ru-RU" b="1" dirty="0">
                <a:solidFill>
                  <a:srgbClr val="FF0000"/>
                </a:solidFill>
              </a:rPr>
              <a:t>( 3 )</a:t>
            </a:r>
            <a:r>
              <a:rPr lang="ru-RU" dirty="0"/>
              <a:t> Загрузка UEFI в оперативную память</a:t>
            </a:r>
          </a:p>
          <a:p>
            <a:r>
              <a:rPr lang="ru-RU" b="1" dirty="0">
                <a:solidFill>
                  <a:srgbClr val="FF0000"/>
                </a:solidFill>
              </a:rPr>
              <a:t>( 4 )</a:t>
            </a:r>
            <a:r>
              <a:rPr lang="ru-RU" dirty="0"/>
              <a:t> Инициализация и тестирование </a:t>
            </a:r>
            <a:r>
              <a:rPr lang="ru-RU" dirty="0" err="1"/>
              <a:t>мат.пл</a:t>
            </a:r>
            <a:r>
              <a:rPr lang="ru-RU" dirty="0"/>
              <a:t>. и устройств</a:t>
            </a:r>
          </a:p>
          <a:p>
            <a:r>
              <a:rPr lang="ru-RU" b="1" dirty="0">
                <a:solidFill>
                  <a:srgbClr val="FF0000"/>
                </a:solidFill>
              </a:rPr>
              <a:t>( 5 )</a:t>
            </a:r>
            <a:r>
              <a:rPr lang="ru-RU" dirty="0"/>
              <a:t> Копирование загрузчика ОС с носителя в память</a:t>
            </a:r>
          </a:p>
          <a:p>
            <a:r>
              <a:rPr lang="ru-RU" b="1" dirty="0">
                <a:solidFill>
                  <a:srgbClr val="FF0000"/>
                </a:solidFill>
              </a:rPr>
              <a:t>( 6 )</a:t>
            </a:r>
            <a:r>
              <a:rPr lang="ru-RU" dirty="0"/>
              <a:t> Передача управления загрузчику ОС</a:t>
            </a:r>
          </a:p>
        </p:txBody>
      </p:sp>
      <p:pic>
        <p:nvPicPr>
          <p:cNvPr id="88" name="Рисунок 8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2863" y="2885021"/>
            <a:ext cx="1133475" cy="1390650"/>
          </a:xfrm>
          <a:prstGeom prst="rect">
            <a:avLst/>
          </a:prstGeom>
        </p:spPr>
      </p:pic>
      <p:sp>
        <p:nvSpPr>
          <p:cNvPr id="22" name="Овал 21">
            <a:extLst>
              <a:ext uri="{FF2B5EF4-FFF2-40B4-BE49-F238E27FC236}">
                <a16:creationId xmlns:a16="http://schemas.microsoft.com/office/drawing/2014/main" id="{C1F213B3-47F3-4D53-9CFB-C3C868DFFF68}"/>
              </a:ext>
            </a:extLst>
          </p:cNvPr>
          <p:cNvSpPr/>
          <p:nvPr/>
        </p:nvSpPr>
        <p:spPr>
          <a:xfrm>
            <a:off x="9649689" y="3158428"/>
            <a:ext cx="462697" cy="421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195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67" y="138130"/>
            <a:ext cx="9498707" cy="1325563"/>
          </a:xfrm>
        </p:spPr>
        <p:txBody>
          <a:bodyPr>
            <a:normAutofit/>
          </a:bodyPr>
          <a:lstStyle/>
          <a:p>
            <a:r>
              <a:rPr lang="ru-RU" b="1" u="sng" dirty="0"/>
              <a:t>Загрузка ОС с внешнего носителя</a:t>
            </a:r>
          </a:p>
        </p:txBody>
      </p:sp>
      <p:sp>
        <p:nvSpPr>
          <p:cNvPr id="5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 txBox="1">
            <a:spLocks/>
          </p:cNvSpPr>
          <p:nvPr/>
        </p:nvSpPr>
        <p:spPr>
          <a:xfrm>
            <a:off x="9118979" y="1935290"/>
            <a:ext cx="2460812" cy="517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dirty="0"/>
              <a:t>Таблица разделов </a:t>
            </a:r>
            <a:r>
              <a:rPr lang="en-US" sz="1800" dirty="0"/>
              <a:t>GPT</a:t>
            </a:r>
            <a:endParaRPr lang="ru-RU" sz="1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450" y="383867"/>
            <a:ext cx="1990165" cy="155142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710" y="2598001"/>
            <a:ext cx="3181350" cy="401002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552467" y="1463693"/>
            <a:ext cx="69595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GPT</a:t>
            </a:r>
            <a:r>
              <a:rPr lang="en-US" dirty="0"/>
              <a:t> (</a:t>
            </a:r>
            <a:r>
              <a:rPr lang="en-US" b="1" dirty="0"/>
              <a:t>GUID Partition Table</a:t>
            </a:r>
            <a:r>
              <a:rPr lang="en-US" dirty="0"/>
              <a:t>) — </a:t>
            </a:r>
            <a:r>
              <a:rPr lang="ru-RU" dirty="0"/>
              <a:t>формат размещения таблиц разделов на физическом жестком диске. </a:t>
            </a:r>
            <a:endParaRPr lang="en-US" dirty="0"/>
          </a:p>
          <a:p>
            <a:pPr algn="just"/>
            <a:r>
              <a:rPr lang="ru-RU" dirty="0"/>
              <a:t>Он является частью </a:t>
            </a:r>
            <a:r>
              <a:rPr lang="en-US" dirty="0"/>
              <a:t>EFI </a:t>
            </a:r>
            <a:r>
              <a:rPr lang="ru-RU" dirty="0"/>
              <a:t>(</a:t>
            </a:r>
            <a:r>
              <a:rPr lang="en-US" dirty="0"/>
              <a:t>Extensible Firmware Interface) — </a:t>
            </a:r>
            <a:r>
              <a:rPr lang="ru-RU" dirty="0"/>
              <a:t>стандарта, предложенного </a:t>
            </a:r>
            <a:r>
              <a:rPr lang="en-US" dirty="0"/>
              <a:t>Intel </a:t>
            </a:r>
            <a:r>
              <a:rPr lang="ru-RU" dirty="0"/>
              <a:t>на смену </a:t>
            </a:r>
            <a:r>
              <a:rPr lang="en-US" dirty="0"/>
              <a:t>BIOS. </a:t>
            </a:r>
          </a:p>
          <a:p>
            <a:pPr algn="just"/>
            <a:r>
              <a:rPr lang="en-US" dirty="0"/>
              <a:t>EFI </a:t>
            </a:r>
            <a:r>
              <a:rPr lang="ru-RU" dirty="0"/>
              <a:t>использует </a:t>
            </a:r>
            <a:r>
              <a:rPr lang="en-US" dirty="0"/>
              <a:t>GPT </a:t>
            </a:r>
            <a:r>
              <a:rPr lang="ru-RU" dirty="0"/>
              <a:t>там, где </a:t>
            </a:r>
            <a:r>
              <a:rPr lang="en-US" dirty="0"/>
              <a:t>BIOS </a:t>
            </a:r>
            <a:r>
              <a:rPr lang="ru-RU" dirty="0"/>
              <a:t>использует </a:t>
            </a:r>
            <a:r>
              <a:rPr lang="en-US" dirty="0"/>
              <a:t>MBR (Master Boot Record).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52466" y="3218019"/>
            <a:ext cx="69595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GPT использует современную систему адресации логических блоков (</a:t>
            </a:r>
            <a:r>
              <a:rPr lang="en-US" b="1" dirty="0"/>
              <a:t>Logical block addressing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ru-RU" b="1" dirty="0"/>
              <a:t>LBA</a:t>
            </a:r>
            <a:r>
              <a:rPr lang="ru-RU" dirty="0"/>
              <a:t>) вместо применявшейся в MBR адресации «</a:t>
            </a:r>
            <a:r>
              <a:rPr lang="ru-RU" b="1" dirty="0"/>
              <a:t>Цилиндр </a:t>
            </a:r>
            <a:r>
              <a:rPr lang="ru-RU" dirty="0"/>
              <a:t>— </a:t>
            </a:r>
            <a:r>
              <a:rPr lang="ru-RU" b="1" dirty="0"/>
              <a:t>Головка </a:t>
            </a:r>
            <a:r>
              <a:rPr lang="ru-RU" dirty="0"/>
              <a:t>—</a:t>
            </a:r>
            <a:r>
              <a:rPr lang="ru-RU" b="1" dirty="0"/>
              <a:t> Сектор</a:t>
            </a:r>
            <a:r>
              <a:rPr lang="ru-RU" dirty="0"/>
              <a:t>» (CHS).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564777" y="4141349"/>
            <a:ext cx="4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Наследственный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(Legacy)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MBR (LBA 0)</a:t>
            </a:r>
          </a:p>
          <a:p>
            <a:pPr algn="r"/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Оглавление таблицы разделов (LBA 1)</a:t>
            </a:r>
          </a:p>
          <a:p>
            <a:pPr algn="r"/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Записи данных о разделах (LBA 2-33)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67106" y="53416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GPT обеспечивает дублирование — оглавление и таблица разделов записаны как в начале, так и в конце диска.</a:t>
            </a:r>
          </a:p>
        </p:txBody>
      </p:sp>
    </p:spTree>
    <p:extLst>
      <p:ext uri="{BB962C8B-B14F-4D97-AF65-F5344CB8AC3E}">
        <p14:creationId xmlns:p14="http://schemas.microsoft.com/office/powerpoint/2010/main" val="275404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343" y="483325"/>
            <a:ext cx="9780286" cy="875212"/>
          </a:xfrm>
        </p:spPr>
        <p:txBody>
          <a:bodyPr>
            <a:normAutofit/>
          </a:bodyPr>
          <a:lstStyle/>
          <a:p>
            <a:r>
              <a:rPr lang="ru-RU" b="1" u="sng" dirty="0"/>
              <a:t>Операционная система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375C9E-D1BD-4729-BD7E-A80C869C7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730" y="1690120"/>
            <a:ext cx="47625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C6D94C-804B-4A82-B261-67A5B46DE33E}"/>
              </a:ext>
            </a:extLst>
          </p:cNvPr>
          <p:cNvSpPr txBox="1"/>
          <p:nvPr/>
        </p:nvSpPr>
        <p:spPr>
          <a:xfrm>
            <a:off x="6950978" y="3516570"/>
            <a:ext cx="52410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Функции современной многозадачной многопользовательской операционной системы: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управление процессами,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управление памятью,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управление файлами и внешними устройствами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защита данных и администрирование,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интерфейс прикладного программирования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пользовательский интерфейс.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C3D13A-97B8-407C-B576-86B2AA3A226C}"/>
              </a:ext>
            </a:extLst>
          </p:cNvPr>
          <p:cNvSpPr txBox="1"/>
          <p:nvPr/>
        </p:nvSpPr>
        <p:spPr>
          <a:xfrm>
            <a:off x="6950978" y="1614529"/>
            <a:ext cx="48864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Операционная система</a:t>
            </a:r>
            <a:r>
              <a:rPr lang="ru-RU" dirty="0"/>
              <a:t>, сокр. ОС (англ. </a:t>
            </a:r>
            <a:r>
              <a:rPr lang="ru-RU" dirty="0" err="1"/>
              <a:t>operating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, OS) — </a:t>
            </a:r>
          </a:p>
          <a:p>
            <a:pPr algn="just"/>
            <a:r>
              <a:rPr lang="ru-RU" dirty="0"/>
              <a:t>комплекс программ, предназначенных для управления ресурсами компьютера и организации взаимодействия с пользователем.</a:t>
            </a:r>
          </a:p>
        </p:txBody>
      </p:sp>
    </p:spTree>
    <p:extLst>
      <p:ext uri="{BB962C8B-B14F-4D97-AF65-F5344CB8AC3E}">
        <p14:creationId xmlns:p14="http://schemas.microsoft.com/office/powerpoint/2010/main" val="366544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343" y="483325"/>
            <a:ext cx="9780286" cy="875212"/>
          </a:xfrm>
        </p:spPr>
        <p:txBody>
          <a:bodyPr>
            <a:normAutofit/>
          </a:bodyPr>
          <a:lstStyle/>
          <a:p>
            <a:r>
              <a:rPr lang="ru-RU" b="1" u="sng" dirty="0"/>
              <a:t>Операционная система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04FF1B-8A67-442F-9003-400AB5B11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450" y="1942369"/>
            <a:ext cx="3834732" cy="25535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AB6E1A-45BE-4622-BA80-2C51E15F887F}"/>
              </a:ext>
            </a:extLst>
          </p:cNvPr>
          <p:cNvSpPr txBox="1"/>
          <p:nvPr/>
        </p:nvSpPr>
        <p:spPr>
          <a:xfrm>
            <a:off x="1837829" y="4684728"/>
            <a:ext cx="40153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Все обрабатывающие программы сосредоточены вместе в едином процессе, который исполняется в едином адресном пространстве.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322C87-5550-44F0-B3C3-5FE0BE0E9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84" y="1874458"/>
            <a:ext cx="3610438" cy="2742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7A2C31-B396-45EE-85D9-2B8B8C0F9C3D}"/>
              </a:ext>
            </a:extLst>
          </p:cNvPr>
          <p:cNvSpPr txBox="1"/>
          <p:nvPr/>
        </p:nvSpPr>
        <p:spPr>
          <a:xfrm>
            <a:off x="5952502" y="4684728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Микроядро отвечает только за базовые примитивы ОС (создание и уничтожение потоков, диспетчеризация и синхронизация потоков, поддержка механизма прерываний, часов и таймеров). </a:t>
            </a:r>
          </a:p>
          <a:p>
            <a:pPr algn="just"/>
            <a:endParaRPr lang="ru-RU" sz="1400" dirty="0"/>
          </a:p>
          <a:p>
            <a:pPr algn="just"/>
            <a:r>
              <a:rPr lang="ru-RU" sz="1400" dirty="0"/>
              <a:t>Все остальные компоненты системы — драйверы, файловые системы, стеки протоколов, пользовательские приложения — выполняются вне пределов ядра как отдельные процессы, каждый в своем защищенном адресном пространстве. Они называются менеджерами ресурсов.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EAAF77-11D2-4FBF-9873-2B2DD32CCCC7}"/>
              </a:ext>
            </a:extLst>
          </p:cNvPr>
          <p:cNvSpPr txBox="1"/>
          <p:nvPr/>
        </p:nvSpPr>
        <p:spPr>
          <a:xfrm>
            <a:off x="2028218" y="1454830"/>
            <a:ext cx="382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b="1" dirty="0"/>
              <a:t>Монолитная операционная система</a:t>
            </a:r>
            <a:r>
              <a:rPr lang="ru-RU" sz="18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F8449-DF55-4410-AFDB-560A88A94A40}"/>
              </a:ext>
            </a:extLst>
          </p:cNvPr>
          <p:cNvSpPr txBox="1"/>
          <p:nvPr/>
        </p:nvSpPr>
        <p:spPr>
          <a:xfrm>
            <a:off x="7032584" y="1454830"/>
            <a:ext cx="3934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b="1" dirty="0"/>
              <a:t>Модульная операционная система</a:t>
            </a:r>
            <a:r>
              <a:rPr lang="ru-RU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123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343" y="483325"/>
            <a:ext cx="7421713" cy="875212"/>
          </a:xfrm>
        </p:spPr>
        <p:txBody>
          <a:bodyPr>
            <a:normAutofit fontScale="90000"/>
          </a:bodyPr>
          <a:lstStyle/>
          <a:p>
            <a:r>
              <a:rPr lang="ru-RU" b="1" u="sng" dirty="0"/>
              <a:t>Загрузка операционной системы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68434" y="1358537"/>
            <a:ext cx="919625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RT</a:t>
            </a:r>
            <a:r>
              <a:rPr lang="en-US" b="1" dirty="0"/>
              <a:t> </a:t>
            </a:r>
            <a:r>
              <a:rPr lang="ru-RU" b="1" dirty="0"/>
              <a:t>Фаза  (Run Time)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Начало загрузки ОС или Legacy-загрузчика приводит к началу фазы Run Time.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Содержимое фазы RT может быть разным. Здесь может быть Legacy загрузчик ОС — например, GRUB2 или Windows Boot Manager, который переводит процессор в 64-битный режим и запускает ОС. Но могут быть и самостоятельные приложения или сразу ядро операционной системы.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Ядро Linux начиная с версии 3.3 при наличии флага </a:t>
            </a:r>
            <a:r>
              <a:rPr lang="ru-RU" b="1" dirty="0"/>
              <a:t>CONFIG_EFI_STUB</a:t>
            </a:r>
            <a:r>
              <a:rPr lang="en-US" b="1" dirty="0"/>
              <a:t> </a:t>
            </a:r>
            <a:r>
              <a:rPr lang="en-US" dirty="0"/>
              <a:t>(EFISTUB </a:t>
            </a:r>
            <a:r>
              <a:rPr lang="ru-RU" dirty="0"/>
              <a:t>ядро</a:t>
            </a:r>
            <a:r>
              <a:rPr lang="en-US" dirty="0"/>
              <a:t>)</a:t>
            </a:r>
            <a:r>
              <a:rPr lang="ru-RU" b="1" dirty="0"/>
              <a:t> </a:t>
            </a:r>
            <a:r>
              <a:rPr lang="ru-RU" dirty="0"/>
              <a:t>превращается в обычное UEFI-приложение и может быть запущено из UEFI без использования сторонних загрузчиков.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Как и в случае с Legacy, загрузчику или самому ядру необходимо перевести процессор в 64-битный режим, загрузить все драйвера, настроить планировщик и запустить init. Init, в свою очередь, запускает процессы в пространстве пользователя, после чего появляется окно логина в ОС.</a:t>
            </a:r>
          </a:p>
        </p:txBody>
      </p:sp>
    </p:spTree>
    <p:extLst>
      <p:ext uri="{BB962C8B-B14F-4D97-AF65-F5344CB8AC3E}">
        <p14:creationId xmlns:p14="http://schemas.microsoft.com/office/powerpoint/2010/main" val="382643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243" y="127725"/>
            <a:ext cx="10030656" cy="875212"/>
          </a:xfrm>
        </p:spPr>
        <p:txBody>
          <a:bodyPr>
            <a:normAutofit/>
          </a:bodyPr>
          <a:lstStyle/>
          <a:p>
            <a:r>
              <a:rPr lang="ru-RU" b="1" u="sng" dirty="0"/>
              <a:t>Загрузка операционной системы</a:t>
            </a:r>
            <a:r>
              <a:rPr lang="en-US" b="1" u="sng" dirty="0"/>
              <a:t> Windows </a:t>
            </a:r>
            <a:endParaRPr lang="ru-RU" b="1" u="sng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07" y="896836"/>
            <a:ext cx="8751697" cy="574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81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1707</Words>
  <Application>Microsoft Office PowerPoint</Application>
  <PresentationFormat>Широкоэкранный</PresentationFormat>
  <Paragraphs>313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PetersburgC</vt:lpstr>
      <vt:lpstr>PetersburgC-Bold</vt:lpstr>
      <vt:lpstr>Wingdings</vt:lpstr>
      <vt:lpstr>Тема Office</vt:lpstr>
      <vt:lpstr>Урок №2.  Работа компьютерной системы</vt:lpstr>
      <vt:lpstr>Порядок Загрузки компьютера. Нажатие кнопки включения</vt:lpstr>
      <vt:lpstr>POST ( Power-On Self-Test ) Самотестирование после включения</vt:lpstr>
      <vt:lpstr>Загрузка операционной системы</vt:lpstr>
      <vt:lpstr>Загрузка ОС с внешнего носителя</vt:lpstr>
      <vt:lpstr>Операционная система</vt:lpstr>
      <vt:lpstr>Операционная система</vt:lpstr>
      <vt:lpstr>Загрузка операционной системы</vt:lpstr>
      <vt:lpstr>Загрузка операционной системы Windows </vt:lpstr>
      <vt:lpstr>Загрузка операционной системы Windows</vt:lpstr>
      <vt:lpstr>Загрузка операционной системы Linux </vt:lpstr>
      <vt:lpstr>Процессы операционной системы</vt:lpstr>
      <vt:lpstr>Процессы операционной системы</vt:lpstr>
      <vt:lpstr>Переключение контекста</vt:lpstr>
      <vt:lpstr>Переключение контекста</vt:lpstr>
      <vt:lpstr>Управление памятью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kod</cp:lastModifiedBy>
  <cp:revision>42</cp:revision>
  <dcterms:created xsi:type="dcterms:W3CDTF">2021-06-25T10:07:15Z</dcterms:created>
  <dcterms:modified xsi:type="dcterms:W3CDTF">2021-10-17T06:42:43Z</dcterms:modified>
</cp:coreProperties>
</file>