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4" r:id="rId7"/>
    <p:sldId id="273" r:id="rId8"/>
    <p:sldId id="276" r:id="rId9"/>
    <p:sldId id="278" r:id="rId10"/>
    <p:sldId id="275" r:id="rId11"/>
    <p:sldId id="277" r:id="rId12"/>
    <p:sldId id="27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048"/>
    <a:srgbClr val="244F7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6D5E6-2943-4DCD-9491-EAC4784C01A3}" v="55" dt="2021-10-20T13:02:17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acheslav Egorov" userId="a076bbdf-90ab-4d87-9d81-dcc69e3fc45d" providerId="ADAL" clId="{ECE6D5E6-2943-4DCD-9491-EAC4784C01A3}"/>
    <pc:docChg chg="undo custSel addSld modSld">
      <pc:chgData name="Vyacheslav Egorov" userId="a076bbdf-90ab-4d87-9d81-dcc69e3fc45d" providerId="ADAL" clId="{ECE6D5E6-2943-4DCD-9491-EAC4784C01A3}" dt="2021-10-20T13:03:18.595" v="961" actId="208"/>
      <pc:docMkLst>
        <pc:docMk/>
      </pc:docMkLst>
      <pc:sldChg chg="addSp delSp modSp mod">
        <pc:chgData name="Vyacheslav Egorov" userId="a076bbdf-90ab-4d87-9d81-dcc69e3fc45d" providerId="ADAL" clId="{ECE6D5E6-2943-4DCD-9491-EAC4784C01A3}" dt="2021-10-20T12:36:07.301" v="526" actId="11529"/>
        <pc:sldMkLst>
          <pc:docMk/>
          <pc:sldMk cId="3318283229" sldId="269"/>
        </pc:sldMkLst>
        <pc:cxnChg chg="add del mod">
          <ac:chgData name="Vyacheslav Egorov" userId="a076bbdf-90ab-4d87-9d81-dcc69e3fc45d" providerId="ADAL" clId="{ECE6D5E6-2943-4DCD-9491-EAC4784C01A3}" dt="2021-10-20T12:35:59.876" v="525" actId="478"/>
          <ac:cxnSpMkLst>
            <pc:docMk/>
            <pc:sldMk cId="3318283229" sldId="269"/>
            <ac:cxnSpMk id="3" creationId="{F1C9F2A4-A88D-4442-A85B-3B96E9101590}"/>
          </ac:cxnSpMkLst>
        </pc:cxnChg>
        <pc:cxnChg chg="add">
          <ac:chgData name="Vyacheslav Egorov" userId="a076bbdf-90ab-4d87-9d81-dcc69e3fc45d" providerId="ADAL" clId="{ECE6D5E6-2943-4DCD-9491-EAC4784C01A3}" dt="2021-10-20T12:36:07.301" v="526" actId="11529"/>
          <ac:cxnSpMkLst>
            <pc:docMk/>
            <pc:sldMk cId="3318283229" sldId="269"/>
            <ac:cxnSpMk id="10" creationId="{945A49C9-E8D7-48BD-9899-4284524C2332}"/>
          </ac:cxnSpMkLst>
        </pc:cxnChg>
      </pc:sldChg>
      <pc:sldChg chg="addSp modSp mod">
        <pc:chgData name="Vyacheslav Egorov" userId="a076bbdf-90ab-4d87-9d81-dcc69e3fc45d" providerId="ADAL" clId="{ECE6D5E6-2943-4DCD-9491-EAC4784C01A3}" dt="2021-10-20T12:39:20.886" v="546" actId="20577"/>
        <pc:sldMkLst>
          <pc:docMk/>
          <pc:sldMk cId="2318229574" sldId="270"/>
        </pc:sldMkLst>
        <pc:spChg chg="mod">
          <ac:chgData name="Vyacheslav Egorov" userId="a076bbdf-90ab-4d87-9d81-dcc69e3fc45d" providerId="ADAL" clId="{ECE6D5E6-2943-4DCD-9491-EAC4784C01A3}" dt="2021-10-20T12:39:20.886" v="546" actId="20577"/>
          <ac:spMkLst>
            <pc:docMk/>
            <pc:sldMk cId="2318229574" sldId="270"/>
            <ac:spMk id="13" creationId="{6E543C2C-684C-4D3F-8DC7-CD5E143A2DE1}"/>
          </ac:spMkLst>
        </pc:spChg>
        <pc:spChg chg="mod">
          <ac:chgData name="Vyacheslav Egorov" userId="a076bbdf-90ab-4d87-9d81-dcc69e3fc45d" providerId="ADAL" clId="{ECE6D5E6-2943-4DCD-9491-EAC4784C01A3}" dt="2021-10-20T12:38:40.728" v="529" actId="1076"/>
          <ac:spMkLst>
            <pc:docMk/>
            <pc:sldMk cId="2318229574" sldId="270"/>
            <ac:spMk id="34" creationId="{00000000-0000-0000-0000-000000000000}"/>
          </ac:spMkLst>
        </pc:spChg>
        <pc:spChg chg="mod">
          <ac:chgData name="Vyacheslav Egorov" userId="a076bbdf-90ab-4d87-9d81-dcc69e3fc45d" providerId="ADAL" clId="{ECE6D5E6-2943-4DCD-9491-EAC4784C01A3}" dt="2021-10-20T12:38:26.676" v="527" actId="1076"/>
          <ac:spMkLst>
            <pc:docMk/>
            <pc:sldMk cId="2318229574" sldId="270"/>
            <ac:spMk id="35" creationId="{00000000-0000-0000-0000-000000000000}"/>
          </ac:spMkLst>
        </pc:spChg>
        <pc:cxnChg chg="add">
          <ac:chgData name="Vyacheslav Egorov" userId="a076bbdf-90ab-4d87-9d81-dcc69e3fc45d" providerId="ADAL" clId="{ECE6D5E6-2943-4DCD-9491-EAC4784C01A3}" dt="2021-10-20T12:38:34.419" v="528" actId="11529"/>
          <ac:cxnSpMkLst>
            <pc:docMk/>
            <pc:sldMk cId="2318229574" sldId="270"/>
            <ac:cxnSpMk id="7" creationId="{6833A953-16C3-4D62-A353-8A9D25188441}"/>
          </ac:cxnSpMkLst>
        </pc:cxnChg>
        <pc:cxnChg chg="add">
          <ac:chgData name="Vyacheslav Egorov" userId="a076bbdf-90ab-4d87-9d81-dcc69e3fc45d" providerId="ADAL" clId="{ECE6D5E6-2943-4DCD-9491-EAC4784C01A3}" dt="2021-10-20T12:38:52.597" v="530" actId="11529"/>
          <ac:cxnSpMkLst>
            <pc:docMk/>
            <pc:sldMk cId="2318229574" sldId="270"/>
            <ac:cxnSpMk id="15" creationId="{10B9EFA0-4B44-4844-BCAF-E84736111E50}"/>
          </ac:cxnSpMkLst>
        </pc:cxnChg>
      </pc:sldChg>
      <pc:sldChg chg="addSp modSp mod">
        <pc:chgData name="Vyacheslav Egorov" userId="a076bbdf-90ab-4d87-9d81-dcc69e3fc45d" providerId="ADAL" clId="{ECE6D5E6-2943-4DCD-9491-EAC4784C01A3}" dt="2021-10-20T12:44:50.493" v="694" actId="1076"/>
        <pc:sldMkLst>
          <pc:docMk/>
          <pc:sldMk cId="549352458" sldId="273"/>
        </pc:sldMkLst>
        <pc:spChg chg="mod">
          <ac:chgData name="Vyacheslav Egorov" userId="a076bbdf-90ab-4d87-9d81-dcc69e3fc45d" providerId="ADAL" clId="{ECE6D5E6-2943-4DCD-9491-EAC4784C01A3}" dt="2021-10-20T12:44:50.493" v="694" actId="1076"/>
          <ac:spMkLst>
            <pc:docMk/>
            <pc:sldMk cId="549352458" sldId="273"/>
            <ac:spMk id="36" creationId="{00000000-0000-0000-0000-000000000000}"/>
          </ac:spMkLst>
        </pc:spChg>
        <pc:cxnChg chg="add mod">
          <ac:chgData name="Vyacheslav Egorov" userId="a076bbdf-90ab-4d87-9d81-dcc69e3fc45d" providerId="ADAL" clId="{ECE6D5E6-2943-4DCD-9491-EAC4784C01A3}" dt="2021-10-20T12:44:50.493" v="694" actId="1076"/>
          <ac:cxnSpMkLst>
            <pc:docMk/>
            <pc:sldMk cId="549352458" sldId="273"/>
            <ac:cxnSpMk id="3" creationId="{6318A738-C6DE-43B2-A242-4A78300E4449}"/>
          </ac:cxnSpMkLst>
        </pc:cxnChg>
      </pc:sldChg>
      <pc:sldChg chg="addSp delSp modSp mod">
        <pc:chgData name="Vyacheslav Egorov" userId="a076bbdf-90ab-4d87-9d81-dcc69e3fc45d" providerId="ADAL" clId="{ECE6D5E6-2943-4DCD-9491-EAC4784C01A3}" dt="2021-10-20T12:47:00.139" v="725" actId="14100"/>
        <pc:sldMkLst>
          <pc:docMk/>
          <pc:sldMk cId="2981108834" sldId="275"/>
        </pc:sldMkLst>
        <pc:spChg chg="add mod">
          <ac:chgData name="Vyacheslav Egorov" userId="a076bbdf-90ab-4d87-9d81-dcc69e3fc45d" providerId="ADAL" clId="{ECE6D5E6-2943-4DCD-9491-EAC4784C01A3}" dt="2021-10-18T11:05:43.984" v="114" actId="1076"/>
          <ac:spMkLst>
            <pc:docMk/>
            <pc:sldMk cId="2981108834" sldId="275"/>
            <ac:spMk id="3" creationId="{F206E771-A9DF-48F9-8F01-F662C74C82D3}"/>
          </ac:spMkLst>
        </pc:spChg>
        <pc:spChg chg="mod">
          <ac:chgData name="Vyacheslav Egorov" userId="a076bbdf-90ab-4d87-9d81-dcc69e3fc45d" providerId="ADAL" clId="{ECE6D5E6-2943-4DCD-9491-EAC4784C01A3}" dt="2021-10-20T12:40:18.016" v="561" actId="1076"/>
          <ac:spMkLst>
            <pc:docMk/>
            <pc:sldMk cId="2981108834" sldId="275"/>
            <ac:spMk id="4" creationId="{2E135D79-BDDB-4176-9C81-7E6A51333D42}"/>
          </ac:spMkLst>
        </pc:spChg>
        <pc:spChg chg="add mod">
          <ac:chgData name="Vyacheslav Egorov" userId="a076bbdf-90ab-4d87-9d81-dcc69e3fc45d" providerId="ADAL" clId="{ECE6D5E6-2943-4DCD-9491-EAC4784C01A3}" dt="2021-10-18T11:05:43.984" v="114" actId="1076"/>
          <ac:spMkLst>
            <pc:docMk/>
            <pc:sldMk cId="2981108834" sldId="275"/>
            <ac:spMk id="5" creationId="{1A2E94ED-EB04-4A49-8CDD-5E6C520E2642}"/>
          </ac:spMkLst>
        </pc:spChg>
        <pc:spChg chg="add mod">
          <ac:chgData name="Vyacheslav Egorov" userId="a076bbdf-90ab-4d87-9d81-dcc69e3fc45d" providerId="ADAL" clId="{ECE6D5E6-2943-4DCD-9491-EAC4784C01A3}" dt="2021-10-18T11:05:43.984" v="114" actId="1076"/>
          <ac:spMkLst>
            <pc:docMk/>
            <pc:sldMk cId="2981108834" sldId="275"/>
            <ac:spMk id="6" creationId="{12F52EAB-A4D5-4CD6-926D-90AF784938B7}"/>
          </ac:spMkLst>
        </pc:spChg>
        <pc:spChg chg="add mod">
          <ac:chgData name="Vyacheslav Egorov" userId="a076bbdf-90ab-4d87-9d81-dcc69e3fc45d" providerId="ADAL" clId="{ECE6D5E6-2943-4DCD-9491-EAC4784C01A3}" dt="2021-10-18T11:05:43.984" v="114" actId="1076"/>
          <ac:spMkLst>
            <pc:docMk/>
            <pc:sldMk cId="2981108834" sldId="275"/>
            <ac:spMk id="7" creationId="{6BB6DACB-CD69-49A8-B544-81E9FAE41551}"/>
          </ac:spMkLst>
        </pc:spChg>
        <pc:spChg chg="add mod">
          <ac:chgData name="Vyacheslav Egorov" userId="a076bbdf-90ab-4d87-9d81-dcc69e3fc45d" providerId="ADAL" clId="{ECE6D5E6-2943-4DCD-9491-EAC4784C01A3}" dt="2021-10-18T11:05:43.984" v="114" actId="1076"/>
          <ac:spMkLst>
            <pc:docMk/>
            <pc:sldMk cId="2981108834" sldId="275"/>
            <ac:spMk id="11" creationId="{8B63B210-7545-4CC9-BC04-DFDCE42DCD9F}"/>
          </ac:spMkLst>
        </pc:spChg>
        <pc:spChg chg="add mod">
          <ac:chgData name="Vyacheslav Egorov" userId="a076bbdf-90ab-4d87-9d81-dcc69e3fc45d" providerId="ADAL" clId="{ECE6D5E6-2943-4DCD-9491-EAC4784C01A3}" dt="2021-10-18T11:05:43.984" v="114" actId="1076"/>
          <ac:spMkLst>
            <pc:docMk/>
            <pc:sldMk cId="2981108834" sldId="275"/>
            <ac:spMk id="12" creationId="{FC51597D-3090-4189-ADFB-9D7039670DAA}"/>
          </ac:spMkLst>
        </pc:spChg>
        <pc:spChg chg="add mod">
          <ac:chgData name="Vyacheslav Egorov" userId="a076bbdf-90ab-4d87-9d81-dcc69e3fc45d" providerId="ADAL" clId="{ECE6D5E6-2943-4DCD-9491-EAC4784C01A3}" dt="2021-10-18T11:05:43.984" v="114" actId="1076"/>
          <ac:spMkLst>
            <pc:docMk/>
            <pc:sldMk cId="2981108834" sldId="275"/>
            <ac:spMk id="13" creationId="{54ABD778-A449-4881-B601-6200A7BA9F8F}"/>
          </ac:spMkLst>
        </pc:spChg>
        <pc:spChg chg="add mod">
          <ac:chgData name="Vyacheslav Egorov" userId="a076bbdf-90ab-4d87-9d81-dcc69e3fc45d" providerId="ADAL" clId="{ECE6D5E6-2943-4DCD-9491-EAC4784C01A3}" dt="2021-10-18T11:06:31.284" v="152" actId="20577"/>
          <ac:spMkLst>
            <pc:docMk/>
            <pc:sldMk cId="2981108834" sldId="275"/>
            <ac:spMk id="16" creationId="{5C0E6CDC-FD7E-4F75-BC2A-61B264DA3198}"/>
          </ac:spMkLst>
        </pc:spChg>
        <pc:spChg chg="add mod">
          <ac:chgData name="Vyacheslav Egorov" userId="a076bbdf-90ab-4d87-9d81-dcc69e3fc45d" providerId="ADAL" clId="{ECE6D5E6-2943-4DCD-9491-EAC4784C01A3}" dt="2021-10-18T11:43:53.712" v="208" actId="20577"/>
          <ac:spMkLst>
            <pc:docMk/>
            <pc:sldMk cId="2981108834" sldId="275"/>
            <ac:spMk id="17" creationId="{BD82D109-5E7F-443A-97DB-F4072325D4FF}"/>
          </ac:spMkLst>
        </pc:spChg>
        <pc:spChg chg="add mod">
          <ac:chgData name="Vyacheslav Egorov" userId="a076bbdf-90ab-4d87-9d81-dcc69e3fc45d" providerId="ADAL" clId="{ECE6D5E6-2943-4DCD-9491-EAC4784C01A3}" dt="2021-10-18T11:43:38.070" v="206" actId="14100"/>
          <ac:spMkLst>
            <pc:docMk/>
            <pc:sldMk cId="2981108834" sldId="275"/>
            <ac:spMk id="18" creationId="{AF039FC3-D702-4EB0-9EDF-35EE23C1B7DE}"/>
          </ac:spMkLst>
        </pc:spChg>
        <pc:spChg chg="add mod">
          <ac:chgData name="Vyacheslav Egorov" userId="a076bbdf-90ab-4d87-9d81-dcc69e3fc45d" providerId="ADAL" clId="{ECE6D5E6-2943-4DCD-9491-EAC4784C01A3}" dt="2021-10-18T11:43:41.407" v="207" actId="14100"/>
          <ac:spMkLst>
            <pc:docMk/>
            <pc:sldMk cId="2981108834" sldId="275"/>
            <ac:spMk id="19" creationId="{B685AF9B-2DEB-4C96-A532-DD30B00F4B2E}"/>
          </ac:spMkLst>
        </pc:spChg>
        <pc:spChg chg="add mod">
          <ac:chgData name="Vyacheslav Egorov" userId="a076bbdf-90ab-4d87-9d81-dcc69e3fc45d" providerId="ADAL" clId="{ECE6D5E6-2943-4DCD-9491-EAC4784C01A3}" dt="2021-10-20T12:40:07.837" v="558" actId="1076"/>
          <ac:spMkLst>
            <pc:docMk/>
            <pc:sldMk cId="2981108834" sldId="275"/>
            <ac:spMk id="20" creationId="{6731B09A-2B6D-4AD5-8F8C-400CE55A8B31}"/>
          </ac:spMkLst>
        </pc:spChg>
        <pc:spChg chg="add mod">
          <ac:chgData name="Vyacheslav Egorov" userId="a076bbdf-90ab-4d87-9d81-dcc69e3fc45d" providerId="ADAL" clId="{ECE6D5E6-2943-4DCD-9491-EAC4784C01A3}" dt="2021-10-20T12:40:07.837" v="558" actId="1076"/>
          <ac:spMkLst>
            <pc:docMk/>
            <pc:sldMk cId="2981108834" sldId="275"/>
            <ac:spMk id="21" creationId="{9502FF68-4768-4521-9A2D-14478C3D7B78}"/>
          </ac:spMkLst>
        </pc:spChg>
        <pc:spChg chg="add del mod">
          <ac:chgData name="Vyacheslav Egorov" userId="a076bbdf-90ab-4d87-9d81-dcc69e3fc45d" providerId="ADAL" clId="{ECE6D5E6-2943-4DCD-9491-EAC4784C01A3}" dt="2021-10-18T11:50:11.808" v="257"/>
          <ac:spMkLst>
            <pc:docMk/>
            <pc:sldMk cId="2981108834" sldId="275"/>
            <ac:spMk id="22" creationId="{AA51BF54-392D-4E78-8CAD-90A37A8EC4B4}"/>
          </ac:spMkLst>
        </pc:spChg>
        <pc:spChg chg="add mod">
          <ac:chgData name="Vyacheslav Egorov" userId="a076bbdf-90ab-4d87-9d81-dcc69e3fc45d" providerId="ADAL" clId="{ECE6D5E6-2943-4DCD-9491-EAC4784C01A3}" dt="2021-10-20T12:46:34.203" v="702" actId="20577"/>
          <ac:spMkLst>
            <pc:docMk/>
            <pc:sldMk cId="2981108834" sldId="275"/>
            <ac:spMk id="25" creationId="{B4A2AA3C-26DE-49E7-B5C2-58B97A80EE81}"/>
          </ac:spMkLst>
        </pc:spChg>
        <pc:spChg chg="add mod">
          <ac:chgData name="Vyacheslav Egorov" userId="a076bbdf-90ab-4d87-9d81-dcc69e3fc45d" providerId="ADAL" clId="{ECE6D5E6-2943-4DCD-9491-EAC4784C01A3}" dt="2021-10-20T12:41:51.292" v="656" actId="20577"/>
          <ac:spMkLst>
            <pc:docMk/>
            <pc:sldMk cId="2981108834" sldId="275"/>
            <ac:spMk id="28" creationId="{D59E3F30-6B0C-4AA9-8124-9CE9FE4077C6}"/>
          </ac:spMkLst>
        </pc:spChg>
        <pc:spChg chg="add del mod">
          <ac:chgData name="Vyacheslav Egorov" userId="a076bbdf-90ab-4d87-9d81-dcc69e3fc45d" providerId="ADAL" clId="{ECE6D5E6-2943-4DCD-9491-EAC4784C01A3}" dt="2021-10-18T12:03:01.572" v="415"/>
          <ac:spMkLst>
            <pc:docMk/>
            <pc:sldMk cId="2981108834" sldId="275"/>
            <ac:spMk id="30" creationId="{4141CB54-2104-4925-AFFC-920FC0F428A2}"/>
          </ac:spMkLst>
        </pc:spChg>
        <pc:spChg chg="add mod">
          <ac:chgData name="Vyacheslav Egorov" userId="a076bbdf-90ab-4d87-9d81-dcc69e3fc45d" providerId="ADAL" clId="{ECE6D5E6-2943-4DCD-9491-EAC4784C01A3}" dt="2021-10-20T12:40:07.837" v="558" actId="1076"/>
          <ac:spMkLst>
            <pc:docMk/>
            <pc:sldMk cId="2981108834" sldId="275"/>
            <ac:spMk id="31" creationId="{D71BE3D7-FDD7-459E-BECE-3396B779F8CF}"/>
          </ac:spMkLst>
        </pc:spChg>
        <pc:spChg chg="add mod">
          <ac:chgData name="Vyacheslav Egorov" userId="a076bbdf-90ab-4d87-9d81-dcc69e3fc45d" providerId="ADAL" clId="{ECE6D5E6-2943-4DCD-9491-EAC4784C01A3}" dt="2021-10-20T12:46:18.066" v="699" actId="20577"/>
          <ac:spMkLst>
            <pc:docMk/>
            <pc:sldMk cId="2981108834" sldId="275"/>
            <ac:spMk id="32" creationId="{FADA687A-B0CF-4480-B547-24C9C76BAB8C}"/>
          </ac:spMkLst>
        </pc:spChg>
        <pc:spChg chg="add mod">
          <ac:chgData name="Vyacheslav Egorov" userId="a076bbdf-90ab-4d87-9d81-dcc69e3fc45d" providerId="ADAL" clId="{ECE6D5E6-2943-4DCD-9491-EAC4784C01A3}" dt="2021-10-20T12:40:10.998" v="559" actId="1076"/>
          <ac:spMkLst>
            <pc:docMk/>
            <pc:sldMk cId="2981108834" sldId="275"/>
            <ac:spMk id="34" creationId="{A2CA3338-21B2-4D8C-9EE8-A72485568124}"/>
          </ac:spMkLst>
        </pc:spChg>
        <pc:spChg chg="add mod">
          <ac:chgData name="Vyacheslav Egorov" userId="a076bbdf-90ab-4d87-9d81-dcc69e3fc45d" providerId="ADAL" clId="{ECE6D5E6-2943-4DCD-9491-EAC4784C01A3}" dt="2021-10-20T12:40:07.837" v="558" actId="1076"/>
          <ac:spMkLst>
            <pc:docMk/>
            <pc:sldMk cId="2981108834" sldId="275"/>
            <ac:spMk id="35" creationId="{6F471BB0-D4B2-42FB-9F43-D6C30F6AA10F}"/>
          </ac:spMkLst>
        </pc:spChg>
        <pc:spChg chg="add mod">
          <ac:chgData name="Vyacheslav Egorov" userId="a076bbdf-90ab-4d87-9d81-dcc69e3fc45d" providerId="ADAL" clId="{ECE6D5E6-2943-4DCD-9491-EAC4784C01A3}" dt="2021-10-20T12:47:00.139" v="725" actId="14100"/>
          <ac:spMkLst>
            <pc:docMk/>
            <pc:sldMk cId="2981108834" sldId="275"/>
            <ac:spMk id="36" creationId="{352A08DA-FFCE-4006-9760-12E38B5A13D5}"/>
          </ac:spMkLst>
        </pc:spChg>
        <pc:cxnChg chg="add mod">
          <ac:chgData name="Vyacheslav Egorov" userId="a076bbdf-90ab-4d87-9d81-dcc69e3fc45d" providerId="ADAL" clId="{ECE6D5E6-2943-4DCD-9491-EAC4784C01A3}" dt="2021-10-18T11:05:43.984" v="114" actId="1076"/>
          <ac:cxnSpMkLst>
            <pc:docMk/>
            <pc:sldMk cId="2981108834" sldId="275"/>
            <ac:cxnSpMk id="8" creationId="{DD0444E2-8AD2-4A41-A2AE-83BA8B1D0F5A}"/>
          </ac:cxnSpMkLst>
        </pc:cxnChg>
        <pc:cxnChg chg="add mod">
          <ac:chgData name="Vyacheslav Egorov" userId="a076bbdf-90ab-4d87-9d81-dcc69e3fc45d" providerId="ADAL" clId="{ECE6D5E6-2943-4DCD-9491-EAC4784C01A3}" dt="2021-10-18T11:05:43.984" v="114" actId="1076"/>
          <ac:cxnSpMkLst>
            <pc:docMk/>
            <pc:sldMk cId="2981108834" sldId="275"/>
            <ac:cxnSpMk id="9" creationId="{9537BBEF-7BC7-47D1-87EA-AC63874B238A}"/>
          </ac:cxnSpMkLst>
        </pc:cxnChg>
        <pc:cxnChg chg="add mod">
          <ac:chgData name="Vyacheslav Egorov" userId="a076bbdf-90ab-4d87-9d81-dcc69e3fc45d" providerId="ADAL" clId="{ECE6D5E6-2943-4DCD-9491-EAC4784C01A3}" dt="2021-10-18T11:05:43.984" v="114" actId="1076"/>
          <ac:cxnSpMkLst>
            <pc:docMk/>
            <pc:sldMk cId="2981108834" sldId="275"/>
            <ac:cxnSpMk id="10" creationId="{ED28C597-36C2-4227-9FE8-7A28CCE45137}"/>
          </ac:cxnSpMkLst>
        </pc:cxnChg>
        <pc:cxnChg chg="add mod">
          <ac:chgData name="Vyacheslav Egorov" userId="a076bbdf-90ab-4d87-9d81-dcc69e3fc45d" providerId="ADAL" clId="{ECE6D5E6-2943-4DCD-9491-EAC4784C01A3}" dt="2021-10-18T11:05:57.552" v="116" actId="14100"/>
          <ac:cxnSpMkLst>
            <pc:docMk/>
            <pc:sldMk cId="2981108834" sldId="275"/>
            <ac:cxnSpMk id="14" creationId="{65519234-DDB7-48EC-AF2C-13AD68B2A13B}"/>
          </ac:cxnSpMkLst>
        </pc:cxnChg>
        <pc:cxnChg chg="add mod">
          <ac:chgData name="Vyacheslav Egorov" userId="a076bbdf-90ab-4d87-9d81-dcc69e3fc45d" providerId="ADAL" clId="{ECE6D5E6-2943-4DCD-9491-EAC4784C01A3}" dt="2021-10-20T12:40:07.837" v="558" actId="1076"/>
          <ac:cxnSpMkLst>
            <pc:docMk/>
            <pc:sldMk cId="2981108834" sldId="275"/>
            <ac:cxnSpMk id="24" creationId="{7691080F-7FE1-49FB-A1B7-DFB3F5B5C1D4}"/>
          </ac:cxnSpMkLst>
        </pc:cxnChg>
        <pc:cxnChg chg="add mod">
          <ac:chgData name="Vyacheslav Egorov" userId="a076bbdf-90ab-4d87-9d81-dcc69e3fc45d" providerId="ADAL" clId="{ECE6D5E6-2943-4DCD-9491-EAC4784C01A3}" dt="2021-10-20T12:40:07.837" v="558" actId="1076"/>
          <ac:cxnSpMkLst>
            <pc:docMk/>
            <pc:sldMk cId="2981108834" sldId="275"/>
            <ac:cxnSpMk id="27" creationId="{74C76BCF-81B9-405D-8180-789B6B9E760D}"/>
          </ac:cxnSpMkLst>
        </pc:cxnChg>
      </pc:sldChg>
      <pc:sldChg chg="modSp mod">
        <pc:chgData name="Vyacheslav Egorov" userId="a076bbdf-90ab-4d87-9d81-dcc69e3fc45d" providerId="ADAL" clId="{ECE6D5E6-2943-4DCD-9491-EAC4784C01A3}" dt="2021-10-18T08:49:09.877" v="22" actId="20577"/>
        <pc:sldMkLst>
          <pc:docMk/>
          <pc:sldMk cId="753347920" sldId="276"/>
        </pc:sldMkLst>
        <pc:spChg chg="mod">
          <ac:chgData name="Vyacheslav Egorov" userId="a076bbdf-90ab-4d87-9d81-dcc69e3fc45d" providerId="ADAL" clId="{ECE6D5E6-2943-4DCD-9491-EAC4784C01A3}" dt="2021-10-18T08:48:31.321" v="19" actId="6549"/>
          <ac:spMkLst>
            <pc:docMk/>
            <pc:sldMk cId="753347920" sldId="276"/>
            <ac:spMk id="18" creationId="{00000000-0000-0000-0000-000000000000}"/>
          </ac:spMkLst>
        </pc:spChg>
        <pc:spChg chg="mod">
          <ac:chgData name="Vyacheslav Egorov" userId="a076bbdf-90ab-4d87-9d81-dcc69e3fc45d" providerId="ADAL" clId="{ECE6D5E6-2943-4DCD-9491-EAC4784C01A3}" dt="2021-10-18T08:49:09.877" v="22" actId="20577"/>
          <ac:spMkLst>
            <pc:docMk/>
            <pc:sldMk cId="753347920" sldId="276"/>
            <ac:spMk id="19" creationId="{00000000-0000-0000-0000-000000000000}"/>
          </ac:spMkLst>
        </pc:spChg>
      </pc:sldChg>
      <pc:sldChg chg="addSp delSp modSp mod">
        <pc:chgData name="Vyacheslav Egorov" userId="a076bbdf-90ab-4d87-9d81-dcc69e3fc45d" providerId="ADAL" clId="{ECE6D5E6-2943-4DCD-9491-EAC4784C01A3}" dt="2021-10-20T13:03:18.595" v="961" actId="208"/>
        <pc:sldMkLst>
          <pc:docMk/>
          <pc:sldMk cId="977339377" sldId="277"/>
        </pc:sldMkLst>
        <pc:spChg chg="add del mod">
          <ac:chgData name="Vyacheslav Egorov" userId="a076bbdf-90ab-4d87-9d81-dcc69e3fc45d" providerId="ADAL" clId="{ECE6D5E6-2943-4DCD-9491-EAC4784C01A3}" dt="2021-10-18T12:06:29.209" v="496" actId="478"/>
          <ac:spMkLst>
            <pc:docMk/>
            <pc:sldMk cId="977339377" sldId="277"/>
            <ac:spMk id="3" creationId="{4239A492-351D-4EB6-A6D2-69018889F8E2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3" creationId="{855E4443-6D9F-48B6-B599-FB7EF21ED145}"/>
          </ac:spMkLst>
        </pc:spChg>
        <pc:spChg chg="add mod">
          <ac:chgData name="Vyacheslav Egorov" userId="a076bbdf-90ab-4d87-9d81-dcc69e3fc45d" providerId="ADAL" clId="{ECE6D5E6-2943-4DCD-9491-EAC4784C01A3}" dt="2021-10-20T13:00:01.625" v="918" actId="1076"/>
          <ac:spMkLst>
            <pc:docMk/>
            <pc:sldMk cId="977339377" sldId="277"/>
            <ac:spMk id="4" creationId="{9EEE28D9-5C53-4EB2-9930-BCD5CA450BD8}"/>
          </ac:spMkLst>
        </pc:spChg>
        <pc:spChg chg="add mod">
          <ac:chgData name="Vyacheslav Egorov" userId="a076bbdf-90ab-4d87-9d81-dcc69e3fc45d" providerId="ADAL" clId="{ECE6D5E6-2943-4DCD-9491-EAC4784C01A3}" dt="2021-10-20T12:39:46.064" v="557" actId="20577"/>
          <ac:spMkLst>
            <pc:docMk/>
            <pc:sldMk cId="977339377" sldId="277"/>
            <ac:spMk id="5" creationId="{2491DAF9-4461-4BE2-9CDB-CA375548604E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6" creationId="{CF68B989-92AB-4A7E-9E87-808A9B54241B}"/>
          </ac:spMkLst>
        </pc:spChg>
        <pc:spChg chg="add del mod">
          <ac:chgData name="Vyacheslav Egorov" userId="a076bbdf-90ab-4d87-9d81-dcc69e3fc45d" providerId="ADAL" clId="{ECE6D5E6-2943-4DCD-9491-EAC4784C01A3}" dt="2021-10-20T12:51:45.446" v="740" actId="478"/>
          <ac:spMkLst>
            <pc:docMk/>
            <pc:sldMk cId="977339377" sldId="277"/>
            <ac:spMk id="7" creationId="{FE3FA80F-2912-4F64-AE94-BF6CC27BF411}"/>
          </ac:spMkLst>
        </pc:spChg>
        <pc:spChg chg="add del mod">
          <ac:chgData name="Vyacheslav Egorov" userId="a076bbdf-90ab-4d87-9d81-dcc69e3fc45d" providerId="ADAL" clId="{ECE6D5E6-2943-4DCD-9491-EAC4784C01A3}" dt="2021-10-20T12:52:28.873" v="755" actId="478"/>
          <ac:spMkLst>
            <pc:docMk/>
            <pc:sldMk cId="977339377" sldId="277"/>
            <ac:spMk id="8" creationId="{C87BBD5E-2887-4F03-9263-48BD344E6DF6}"/>
          </ac:spMkLst>
        </pc:spChg>
        <pc:spChg chg="add del mod">
          <ac:chgData name="Vyacheslav Egorov" userId="a076bbdf-90ab-4d87-9d81-dcc69e3fc45d" providerId="ADAL" clId="{ECE6D5E6-2943-4DCD-9491-EAC4784C01A3}" dt="2021-10-20T12:52:31.780" v="757" actId="478"/>
          <ac:spMkLst>
            <pc:docMk/>
            <pc:sldMk cId="977339377" sldId="277"/>
            <ac:spMk id="9" creationId="{695E245B-15FD-45D4-A39C-F63AD60FF4B3}"/>
          </ac:spMkLst>
        </pc:spChg>
        <pc:spChg chg="add del mod">
          <ac:chgData name="Vyacheslav Egorov" userId="a076bbdf-90ab-4d87-9d81-dcc69e3fc45d" providerId="ADAL" clId="{ECE6D5E6-2943-4DCD-9491-EAC4784C01A3}" dt="2021-10-20T12:52:32.914" v="759" actId="478"/>
          <ac:spMkLst>
            <pc:docMk/>
            <pc:sldMk cId="977339377" sldId="277"/>
            <ac:spMk id="10" creationId="{E7F3BE21-4683-406D-9255-49711E064A49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11" creationId="{BE57595D-B916-4627-9BCB-753541DAB5DE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12" creationId="{E6556AA1-5C97-46BE-81D2-F393EAFCB5DA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13" creationId="{67767923-6031-4752-BB03-C2A5D2D01A09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14" creationId="{40266629-9981-4FBB-BD89-7A4CF3B08A9B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15" creationId="{1F91B28D-208E-428E-AFF0-FF489955836E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16" creationId="{C562D0B3-9495-48CB-82AD-8BFC6B5F9F8A}"/>
          </ac:spMkLst>
        </pc:spChg>
        <pc:spChg chg="del">
          <ac:chgData name="Vyacheslav Egorov" userId="a076bbdf-90ab-4d87-9d81-dcc69e3fc45d" providerId="ADAL" clId="{ECE6D5E6-2943-4DCD-9491-EAC4784C01A3}" dt="2021-10-18T12:06:26.634" v="495" actId="478"/>
          <ac:spMkLst>
            <pc:docMk/>
            <pc:sldMk cId="977339377" sldId="277"/>
            <ac:spMk id="30" creationId="{2E135D79-BDDB-4176-9C81-7E6A51333D42}"/>
          </ac:spMkLst>
        </pc:spChg>
        <pc:spChg chg="add del mod">
          <ac:chgData name="Vyacheslav Egorov" userId="a076bbdf-90ab-4d87-9d81-dcc69e3fc45d" providerId="ADAL" clId="{ECE6D5E6-2943-4DCD-9491-EAC4784C01A3}" dt="2021-10-20T12:57:07.538" v="849" actId="478"/>
          <ac:spMkLst>
            <pc:docMk/>
            <pc:sldMk cId="977339377" sldId="277"/>
            <ac:spMk id="37" creationId="{C31523BB-49D3-46E9-9AB2-9C51730A9C0E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38" creationId="{D9C73A7F-4E24-4493-A0CD-4638606AB06F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39" creationId="{AA833FB2-6D41-4C5A-B69B-3D52AE23B995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40" creationId="{C3B0C98A-F266-496B-BE20-A0768B4BB4F5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41" creationId="{E0D5EAB5-5CEB-49A8-8ED7-367DBA6C4D5A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42" creationId="{791B2BBE-7C54-491E-83A9-24886A29C616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43" creationId="{997128B0-8DF1-47EB-B3AB-FBE10A366B1D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44" creationId="{C886CBAA-6A1D-45BE-B07E-1E1805F6D439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45" creationId="{EEF8DC9A-B786-4210-8C0D-C28AB3D83707}"/>
          </ac:spMkLst>
        </pc:spChg>
        <pc:spChg chg="add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53" creationId="{8CCEB7C4-BC24-4A9D-8899-62B6B8541C60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54" creationId="{48FBD98C-19CE-4774-8743-37E174578DC4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55" creationId="{756C7394-95D1-4AF9-AF91-E300B146CA74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56" creationId="{04B9AB9B-72BC-46B3-8946-5AE7DF69364F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57" creationId="{C69E3AAC-F362-43E5-8D07-B4559567B54E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58" creationId="{974B761D-BE81-4E94-B9B6-47F29A0204DB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59" creationId="{24CC46C7-DD95-4840-9F2A-67EF605AC2D9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60" creationId="{2625E19E-15D3-4B19-A5F5-22125237D902}"/>
          </ac:spMkLst>
        </pc:spChg>
        <pc:spChg chg="add del mod">
          <ac:chgData name="Vyacheslav Egorov" userId="a076bbdf-90ab-4d87-9d81-dcc69e3fc45d" providerId="ADAL" clId="{ECE6D5E6-2943-4DCD-9491-EAC4784C01A3}" dt="2021-10-20T13:00:20.720" v="922" actId="1076"/>
          <ac:spMkLst>
            <pc:docMk/>
            <pc:sldMk cId="977339377" sldId="277"/>
            <ac:spMk id="61" creationId="{DD1A44CA-3600-428A-BD4C-A46A7049997A}"/>
          </ac:spMkLst>
        </pc:spChg>
        <pc:spChg chg="add del mod">
          <ac:chgData name="Vyacheslav Egorov" userId="a076bbdf-90ab-4d87-9d81-dcc69e3fc45d" providerId="ADAL" clId="{ECE6D5E6-2943-4DCD-9491-EAC4784C01A3}" dt="2021-10-20T12:55:53.185" v="831" actId="478"/>
          <ac:spMkLst>
            <pc:docMk/>
            <pc:sldMk cId="977339377" sldId="277"/>
            <ac:spMk id="69" creationId="{62529EC7-7DCA-4953-9008-E6D299A1E02C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0" creationId="{19B9C315-642B-4CE9-A313-4FA844FD7BAE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1" creationId="{DC4D314B-9144-4427-9D5E-C3CADEDB1FB7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2" creationId="{58C18D19-A5E6-45C6-B770-0485B8C6C8B1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3" creationId="{D98726EE-7100-4134-9CB1-7D968DD2A643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4" creationId="{1C4F3F3C-D8BC-493D-99F4-077A6650A238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5" creationId="{463B52B5-B49A-481F-86BA-78D7C17B7A14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6" creationId="{BEBAD466-FFC1-4D68-8F1D-57ECEF83C085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77" creationId="{1BEC6FBC-F770-4D29-AD47-B79C741DB18F}"/>
          </ac:spMkLst>
        </pc:spChg>
        <pc:spChg chg="add del mod">
          <ac:chgData name="Vyacheslav Egorov" userId="a076bbdf-90ab-4d87-9d81-dcc69e3fc45d" providerId="ADAL" clId="{ECE6D5E6-2943-4DCD-9491-EAC4784C01A3}" dt="2021-10-20T12:55:42.188" v="827"/>
          <ac:spMkLst>
            <pc:docMk/>
            <pc:sldMk cId="977339377" sldId="277"/>
            <ac:spMk id="85" creationId="{30FE0B6D-5DC8-4A35-929D-251BA385A898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86" creationId="{D195FD00-3A3E-4C01-8EC0-C1F3A7E14D10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87" creationId="{4B6F633B-FC6F-4B26-A776-3D3A8FC070EB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88" creationId="{81F99D9E-F456-4E29-8CE4-7045260FF2A7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89" creationId="{A1A19A0C-4372-4AF0-88BF-6E646DB6FFCF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90" creationId="{2BFBE8F8-CF5E-4891-B722-A8E8C91EF266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91" creationId="{FE166CD3-CC1E-4EF3-AE30-73EA1F25ED41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92" creationId="{7D4B5F85-0E64-43F7-B208-C4CC85F580A8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93" creationId="{A848C6E5-88EE-4073-84E8-D27CF7CF86DB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101" creationId="{D4822B6F-7464-4C80-825C-6EC8E1635BC9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104" creationId="{3A7E8FA5-623D-4676-BA49-A6DD133CA140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105" creationId="{A11E48D7-0AF2-4525-B877-287DD6AB17A8}"/>
          </ac:spMkLst>
        </pc:spChg>
        <pc:spChg chg="add mod">
          <ac:chgData name="Vyacheslav Egorov" userId="a076bbdf-90ab-4d87-9d81-dcc69e3fc45d" providerId="ADAL" clId="{ECE6D5E6-2943-4DCD-9491-EAC4784C01A3}" dt="2021-10-20T13:00:06.669" v="919" actId="1076"/>
          <ac:spMkLst>
            <pc:docMk/>
            <pc:sldMk cId="977339377" sldId="277"/>
            <ac:spMk id="106" creationId="{68E7DDBC-1CFC-43D9-A4BE-0B3808266883}"/>
          </ac:spMkLst>
        </pc:spChg>
        <pc:spChg chg="add mod">
          <ac:chgData name="Vyacheslav Egorov" userId="a076bbdf-90ab-4d87-9d81-dcc69e3fc45d" providerId="ADAL" clId="{ECE6D5E6-2943-4DCD-9491-EAC4784C01A3}" dt="2021-10-20T13:02:09.299" v="958" actId="13822"/>
          <ac:spMkLst>
            <pc:docMk/>
            <pc:sldMk cId="977339377" sldId="277"/>
            <ac:spMk id="116" creationId="{83AEC190-89B6-41B3-B717-E96329BCF847}"/>
          </ac:spMkLst>
        </pc:spChg>
        <pc:spChg chg="add mod">
          <ac:chgData name="Vyacheslav Egorov" userId="a076bbdf-90ab-4d87-9d81-dcc69e3fc45d" providerId="ADAL" clId="{ECE6D5E6-2943-4DCD-9491-EAC4784C01A3}" dt="2021-10-20T13:01:50.365" v="953" actId="1076"/>
          <ac:spMkLst>
            <pc:docMk/>
            <pc:sldMk cId="977339377" sldId="277"/>
            <ac:spMk id="117" creationId="{B41A0ED1-8360-4414-A375-60F95D4BDEE5}"/>
          </ac:spMkLst>
        </pc:spChg>
        <pc:spChg chg="add mod">
          <ac:chgData name="Vyacheslav Egorov" userId="a076bbdf-90ab-4d87-9d81-dcc69e3fc45d" providerId="ADAL" clId="{ECE6D5E6-2943-4DCD-9491-EAC4784C01A3}" dt="2021-10-20T13:01:59.342" v="954" actId="207"/>
          <ac:spMkLst>
            <pc:docMk/>
            <pc:sldMk cId="977339377" sldId="277"/>
            <ac:spMk id="118" creationId="{E54C40B6-BEF5-42CC-950B-81194F7E1EFF}"/>
          </ac:spMkLst>
        </pc:spChg>
        <pc:spChg chg="add mod">
          <ac:chgData name="Vyacheslav Egorov" userId="a076bbdf-90ab-4d87-9d81-dcc69e3fc45d" providerId="ADAL" clId="{ECE6D5E6-2943-4DCD-9491-EAC4784C01A3}" dt="2021-10-20T13:02:16.956" v="959"/>
          <ac:spMkLst>
            <pc:docMk/>
            <pc:sldMk cId="977339377" sldId="277"/>
            <ac:spMk id="119" creationId="{CDBB4460-105C-4CA1-B14B-4257927D1D26}"/>
          </ac:spMkLst>
        </pc:spChg>
        <pc:spChg chg="add mod">
          <ac:chgData name="Vyacheslav Egorov" userId="a076bbdf-90ab-4d87-9d81-dcc69e3fc45d" providerId="ADAL" clId="{ECE6D5E6-2943-4DCD-9491-EAC4784C01A3}" dt="2021-10-20T13:02:17.119" v="960"/>
          <ac:spMkLst>
            <pc:docMk/>
            <pc:sldMk cId="977339377" sldId="277"/>
            <ac:spMk id="120" creationId="{5C612736-67B9-4756-A63B-1DD2963C7AE6}"/>
          </ac:spMkLst>
        </pc:spChg>
        <pc:cxnChg chg="add del mod">
          <ac:chgData name="Vyacheslav Egorov" userId="a076bbdf-90ab-4d87-9d81-dcc69e3fc45d" providerId="ADAL" clId="{ECE6D5E6-2943-4DCD-9491-EAC4784C01A3}" dt="2021-10-20T12:57:07.538" v="849" actId="478"/>
          <ac:cxnSpMkLst>
            <pc:docMk/>
            <pc:sldMk cId="977339377" sldId="277"/>
            <ac:cxnSpMk id="18" creationId="{8F0EFC2E-45A2-4EBE-A133-D0A407074435}"/>
          </ac:cxnSpMkLst>
        </pc:cxnChg>
        <pc:cxnChg chg="add del mod">
          <ac:chgData name="Vyacheslav Egorov" userId="a076bbdf-90ab-4d87-9d81-dcc69e3fc45d" providerId="ADAL" clId="{ECE6D5E6-2943-4DCD-9491-EAC4784C01A3}" dt="2021-10-20T12:53:48.719" v="786" actId="478"/>
          <ac:cxnSpMkLst>
            <pc:docMk/>
            <pc:sldMk cId="977339377" sldId="277"/>
            <ac:cxnSpMk id="20" creationId="{1DED98B1-A6FB-424B-9902-3D708FCAFF78}"/>
          </ac:cxnSpMkLst>
        </pc:cxnChg>
        <pc:cxnChg chg="add del mod">
          <ac:chgData name="Vyacheslav Egorov" userId="a076bbdf-90ab-4d87-9d81-dcc69e3fc45d" providerId="ADAL" clId="{ECE6D5E6-2943-4DCD-9491-EAC4784C01A3}" dt="2021-10-20T12:57:07.538" v="849" actId="478"/>
          <ac:cxnSpMkLst>
            <pc:docMk/>
            <pc:sldMk cId="977339377" sldId="277"/>
            <ac:cxnSpMk id="21" creationId="{E62813F8-E77D-4707-9D4D-DC3C3CFF1B2F}"/>
          </ac:cxnSpMkLst>
        </pc:cxnChg>
        <pc:cxnChg chg="add del mod">
          <ac:chgData name="Vyacheslav Egorov" userId="a076bbdf-90ab-4d87-9d81-dcc69e3fc45d" providerId="ADAL" clId="{ECE6D5E6-2943-4DCD-9491-EAC4784C01A3}" dt="2021-10-20T12:57:07.538" v="849" actId="478"/>
          <ac:cxnSpMkLst>
            <pc:docMk/>
            <pc:sldMk cId="977339377" sldId="277"/>
            <ac:cxnSpMk id="22" creationId="{F3455F1F-0942-4D8C-AD36-102BB04FBE81}"/>
          </ac:cxnSpMkLst>
        </pc:cxnChg>
        <pc:cxnChg chg="add del mod">
          <ac:chgData name="Vyacheslav Egorov" userId="a076bbdf-90ab-4d87-9d81-dcc69e3fc45d" providerId="ADAL" clId="{ECE6D5E6-2943-4DCD-9491-EAC4784C01A3}" dt="2021-10-20T12:57:07.538" v="849" actId="478"/>
          <ac:cxnSpMkLst>
            <pc:docMk/>
            <pc:sldMk cId="977339377" sldId="277"/>
            <ac:cxnSpMk id="28" creationId="{1816E756-DB72-4760-93C7-C1B0C384AF97}"/>
          </ac:cxnSpMkLst>
        </pc:cxnChg>
        <pc:cxnChg chg="add del mod">
          <ac:chgData name="Vyacheslav Egorov" userId="a076bbdf-90ab-4d87-9d81-dcc69e3fc45d" providerId="ADAL" clId="{ECE6D5E6-2943-4DCD-9491-EAC4784C01A3}" dt="2021-10-20T12:57:07.538" v="849" actId="478"/>
          <ac:cxnSpMkLst>
            <pc:docMk/>
            <pc:sldMk cId="977339377" sldId="277"/>
            <ac:cxnSpMk id="31" creationId="{DD66C5FA-9278-40BA-AEB8-5592820452D8}"/>
          </ac:cxnSpMkLst>
        </pc:cxnChg>
        <pc:cxnChg chg="add del mod">
          <ac:chgData name="Vyacheslav Egorov" userId="a076bbdf-90ab-4d87-9d81-dcc69e3fc45d" providerId="ADAL" clId="{ECE6D5E6-2943-4DCD-9491-EAC4784C01A3}" dt="2021-10-20T12:57:07.538" v="849" actId="478"/>
          <ac:cxnSpMkLst>
            <pc:docMk/>
            <pc:sldMk cId="977339377" sldId="277"/>
            <ac:cxnSpMk id="32" creationId="{FD52B93B-A46E-4A57-92A1-9E627B0A31F8}"/>
          </ac:cxnSpMkLst>
        </pc:cxnChg>
        <pc:cxnChg chg="add del mod">
          <ac:chgData name="Vyacheslav Egorov" userId="a076bbdf-90ab-4d87-9d81-dcc69e3fc45d" providerId="ADAL" clId="{ECE6D5E6-2943-4DCD-9491-EAC4784C01A3}" dt="2021-10-20T12:57:07.538" v="849" actId="478"/>
          <ac:cxnSpMkLst>
            <pc:docMk/>
            <pc:sldMk cId="977339377" sldId="277"/>
            <ac:cxnSpMk id="33" creationId="{0A7D525A-0FA3-40E1-B57A-81B4099C93C5}"/>
          </ac:cxnSpMkLst>
        </pc:cxnChg>
        <pc:cxnChg chg="add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46" creationId="{A2FA1194-1725-43FB-A474-F6CC45A688D8}"/>
          </ac:cxnSpMkLst>
        </pc:cxnChg>
        <pc:cxnChg chg="add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47" creationId="{BC064297-87F5-4401-9928-7648CB62D5D1}"/>
          </ac:cxnSpMkLst>
        </pc:cxnChg>
        <pc:cxnChg chg="add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48" creationId="{9F789B26-5AD7-4B61-AB27-5D359D0130A5}"/>
          </ac:cxnSpMkLst>
        </pc:cxnChg>
        <pc:cxnChg chg="add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49" creationId="{C4A4CB5A-58C9-4594-90B1-3556A1F29F5D}"/>
          </ac:cxnSpMkLst>
        </pc:cxnChg>
        <pc:cxnChg chg="add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50" creationId="{251A9632-70D2-4912-8A90-6E03CAFAC5A0}"/>
          </ac:cxnSpMkLst>
        </pc:cxnChg>
        <pc:cxnChg chg="add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51" creationId="{CF0F2333-9B42-4B26-AC30-1ADCC6E67627}"/>
          </ac:cxnSpMkLst>
        </pc:cxnChg>
        <pc:cxnChg chg="add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52" creationId="{B9F2A088-40E1-4CEB-A768-8B8532B6281B}"/>
          </ac:cxnSpMkLst>
        </pc:cxnChg>
        <pc:cxnChg chg="add del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62" creationId="{9CE985E8-54DA-4177-88B4-A8DEB265E4EB}"/>
          </ac:cxnSpMkLst>
        </pc:cxnChg>
        <pc:cxnChg chg="add del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63" creationId="{7D01C13C-BBF2-49DB-9D25-F3CF9B50FED8}"/>
          </ac:cxnSpMkLst>
        </pc:cxnChg>
        <pc:cxnChg chg="add del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64" creationId="{034CE9D7-AAB9-4E2A-8210-147A0FD3AF67}"/>
          </ac:cxnSpMkLst>
        </pc:cxnChg>
        <pc:cxnChg chg="add del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65" creationId="{A3653012-12ED-4144-80C4-C20A79545434}"/>
          </ac:cxnSpMkLst>
        </pc:cxnChg>
        <pc:cxnChg chg="add del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66" creationId="{2773CE15-BCD5-48B2-91BF-BE0C89D3DC2A}"/>
          </ac:cxnSpMkLst>
        </pc:cxnChg>
        <pc:cxnChg chg="add del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67" creationId="{9EBED274-99F4-4D28-9934-3009D0F5EE54}"/>
          </ac:cxnSpMkLst>
        </pc:cxnChg>
        <pc:cxnChg chg="add del mod">
          <ac:chgData name="Vyacheslav Egorov" userId="a076bbdf-90ab-4d87-9d81-dcc69e3fc45d" providerId="ADAL" clId="{ECE6D5E6-2943-4DCD-9491-EAC4784C01A3}" dt="2021-10-20T13:00:20.720" v="922" actId="1076"/>
          <ac:cxnSpMkLst>
            <pc:docMk/>
            <pc:sldMk cId="977339377" sldId="277"/>
            <ac:cxnSpMk id="68" creationId="{E137BF68-DB95-40D0-BFA5-65E67CAC01B4}"/>
          </ac:cxnSpMkLst>
        </pc:cxnChg>
        <pc:cxnChg chg="add del mod">
          <ac:chgData name="Vyacheslav Egorov" userId="a076bbdf-90ab-4d87-9d81-dcc69e3fc45d" providerId="ADAL" clId="{ECE6D5E6-2943-4DCD-9491-EAC4784C01A3}" dt="2021-10-20T12:55:42.188" v="827"/>
          <ac:cxnSpMkLst>
            <pc:docMk/>
            <pc:sldMk cId="977339377" sldId="277"/>
            <ac:cxnSpMk id="78" creationId="{09A0440F-B605-4278-965C-1B2742B839B4}"/>
          </ac:cxnSpMkLst>
        </pc:cxnChg>
        <pc:cxnChg chg="add del mod">
          <ac:chgData name="Vyacheslav Egorov" userId="a076bbdf-90ab-4d87-9d81-dcc69e3fc45d" providerId="ADAL" clId="{ECE6D5E6-2943-4DCD-9491-EAC4784C01A3}" dt="2021-10-20T12:55:42.188" v="827"/>
          <ac:cxnSpMkLst>
            <pc:docMk/>
            <pc:sldMk cId="977339377" sldId="277"/>
            <ac:cxnSpMk id="79" creationId="{FE2F2624-82B6-4944-9373-5DB2609CB504}"/>
          </ac:cxnSpMkLst>
        </pc:cxnChg>
        <pc:cxnChg chg="add del mod">
          <ac:chgData name="Vyacheslav Egorov" userId="a076bbdf-90ab-4d87-9d81-dcc69e3fc45d" providerId="ADAL" clId="{ECE6D5E6-2943-4DCD-9491-EAC4784C01A3}" dt="2021-10-20T12:55:42.188" v="827"/>
          <ac:cxnSpMkLst>
            <pc:docMk/>
            <pc:sldMk cId="977339377" sldId="277"/>
            <ac:cxnSpMk id="80" creationId="{6A02ACE1-9F50-426F-975B-8C958EECC4BB}"/>
          </ac:cxnSpMkLst>
        </pc:cxnChg>
        <pc:cxnChg chg="add del mod">
          <ac:chgData name="Vyacheslav Egorov" userId="a076bbdf-90ab-4d87-9d81-dcc69e3fc45d" providerId="ADAL" clId="{ECE6D5E6-2943-4DCD-9491-EAC4784C01A3}" dt="2021-10-20T12:55:42.188" v="827"/>
          <ac:cxnSpMkLst>
            <pc:docMk/>
            <pc:sldMk cId="977339377" sldId="277"/>
            <ac:cxnSpMk id="81" creationId="{2BE43949-2ADA-4ED2-A7FE-53D440F2FFA9}"/>
          </ac:cxnSpMkLst>
        </pc:cxnChg>
        <pc:cxnChg chg="add del mod">
          <ac:chgData name="Vyacheslav Egorov" userId="a076bbdf-90ab-4d87-9d81-dcc69e3fc45d" providerId="ADAL" clId="{ECE6D5E6-2943-4DCD-9491-EAC4784C01A3}" dt="2021-10-20T12:55:42.188" v="827"/>
          <ac:cxnSpMkLst>
            <pc:docMk/>
            <pc:sldMk cId="977339377" sldId="277"/>
            <ac:cxnSpMk id="82" creationId="{290431D8-0579-4E9A-9098-FD2B4D1776DB}"/>
          </ac:cxnSpMkLst>
        </pc:cxnChg>
        <pc:cxnChg chg="add del mod">
          <ac:chgData name="Vyacheslav Egorov" userId="a076bbdf-90ab-4d87-9d81-dcc69e3fc45d" providerId="ADAL" clId="{ECE6D5E6-2943-4DCD-9491-EAC4784C01A3}" dt="2021-10-20T12:55:42.188" v="827"/>
          <ac:cxnSpMkLst>
            <pc:docMk/>
            <pc:sldMk cId="977339377" sldId="277"/>
            <ac:cxnSpMk id="83" creationId="{0BAB633E-5A1C-45D3-B025-4934758643CF}"/>
          </ac:cxnSpMkLst>
        </pc:cxnChg>
        <pc:cxnChg chg="add del mod">
          <ac:chgData name="Vyacheslav Egorov" userId="a076bbdf-90ab-4d87-9d81-dcc69e3fc45d" providerId="ADAL" clId="{ECE6D5E6-2943-4DCD-9491-EAC4784C01A3}" dt="2021-10-20T12:55:42.188" v="827"/>
          <ac:cxnSpMkLst>
            <pc:docMk/>
            <pc:sldMk cId="977339377" sldId="277"/>
            <ac:cxnSpMk id="84" creationId="{6741AC42-CE02-43AF-9E34-2AEFB06E2507}"/>
          </ac:cxnSpMkLst>
        </pc:cxnChg>
        <pc:cxnChg chg="add mod">
          <ac:chgData name="Vyacheslav Egorov" userId="a076bbdf-90ab-4d87-9d81-dcc69e3fc45d" providerId="ADAL" clId="{ECE6D5E6-2943-4DCD-9491-EAC4784C01A3}" dt="2021-10-20T13:03:18.595" v="961" actId="208"/>
          <ac:cxnSpMkLst>
            <pc:docMk/>
            <pc:sldMk cId="977339377" sldId="277"/>
            <ac:cxnSpMk id="94" creationId="{3B347576-BE98-4732-B778-FE7F6F7DDCAA}"/>
          </ac:cxnSpMkLst>
        </pc:cxnChg>
        <pc:cxnChg chg="add mod">
          <ac:chgData name="Vyacheslav Egorov" userId="a076bbdf-90ab-4d87-9d81-dcc69e3fc45d" providerId="ADAL" clId="{ECE6D5E6-2943-4DCD-9491-EAC4784C01A3}" dt="2021-10-20T13:03:18.595" v="961" actId="208"/>
          <ac:cxnSpMkLst>
            <pc:docMk/>
            <pc:sldMk cId="977339377" sldId="277"/>
            <ac:cxnSpMk id="95" creationId="{84443CDC-E068-43F6-8E0C-ED457BD0DC6D}"/>
          </ac:cxnSpMkLst>
        </pc:cxnChg>
        <pc:cxnChg chg="add mod">
          <ac:chgData name="Vyacheslav Egorov" userId="a076bbdf-90ab-4d87-9d81-dcc69e3fc45d" providerId="ADAL" clId="{ECE6D5E6-2943-4DCD-9491-EAC4784C01A3}" dt="2021-10-20T13:03:18.595" v="961" actId="208"/>
          <ac:cxnSpMkLst>
            <pc:docMk/>
            <pc:sldMk cId="977339377" sldId="277"/>
            <ac:cxnSpMk id="96" creationId="{B0B8E94F-8625-4B7E-A217-8407B0E32D43}"/>
          </ac:cxnSpMkLst>
        </pc:cxnChg>
        <pc:cxnChg chg="add del mod">
          <ac:chgData name="Vyacheslav Egorov" userId="a076bbdf-90ab-4d87-9d81-dcc69e3fc45d" providerId="ADAL" clId="{ECE6D5E6-2943-4DCD-9491-EAC4784C01A3}" dt="2021-10-20T12:58:05.124" v="881" actId="478"/>
          <ac:cxnSpMkLst>
            <pc:docMk/>
            <pc:sldMk cId="977339377" sldId="277"/>
            <ac:cxnSpMk id="97" creationId="{0427AE3C-C113-4D08-937F-A8EF4DAD46DC}"/>
          </ac:cxnSpMkLst>
        </pc:cxnChg>
        <pc:cxnChg chg="add del mod">
          <ac:chgData name="Vyacheslav Egorov" userId="a076bbdf-90ab-4d87-9d81-dcc69e3fc45d" providerId="ADAL" clId="{ECE6D5E6-2943-4DCD-9491-EAC4784C01A3}" dt="2021-10-20T12:58:05.910" v="882" actId="478"/>
          <ac:cxnSpMkLst>
            <pc:docMk/>
            <pc:sldMk cId="977339377" sldId="277"/>
            <ac:cxnSpMk id="98" creationId="{79E524EA-433C-42D5-B530-20961563EAE4}"/>
          </ac:cxnSpMkLst>
        </pc:cxnChg>
        <pc:cxnChg chg="add del mod">
          <ac:chgData name="Vyacheslav Egorov" userId="a076bbdf-90ab-4d87-9d81-dcc69e3fc45d" providerId="ADAL" clId="{ECE6D5E6-2943-4DCD-9491-EAC4784C01A3}" dt="2021-10-20T12:58:06.844" v="883" actId="478"/>
          <ac:cxnSpMkLst>
            <pc:docMk/>
            <pc:sldMk cId="977339377" sldId="277"/>
            <ac:cxnSpMk id="99" creationId="{1AD17190-59E3-47C1-A78F-8562F3C8C5A3}"/>
          </ac:cxnSpMkLst>
        </pc:cxnChg>
        <pc:cxnChg chg="add mod">
          <ac:chgData name="Vyacheslav Egorov" userId="a076bbdf-90ab-4d87-9d81-dcc69e3fc45d" providerId="ADAL" clId="{ECE6D5E6-2943-4DCD-9491-EAC4784C01A3}" dt="2021-10-20T13:03:18.595" v="961" actId="208"/>
          <ac:cxnSpMkLst>
            <pc:docMk/>
            <pc:sldMk cId="977339377" sldId="277"/>
            <ac:cxnSpMk id="100" creationId="{E390FACC-01D8-4F7C-91F3-CA44A35134C3}"/>
          </ac:cxnSpMkLst>
        </pc:cxnChg>
        <pc:cxnChg chg="add del mod">
          <ac:chgData name="Vyacheslav Egorov" userId="a076bbdf-90ab-4d87-9d81-dcc69e3fc45d" providerId="ADAL" clId="{ECE6D5E6-2943-4DCD-9491-EAC4784C01A3}" dt="2021-10-20T12:58:16.137" v="885" actId="478"/>
          <ac:cxnSpMkLst>
            <pc:docMk/>
            <pc:sldMk cId="977339377" sldId="277"/>
            <ac:cxnSpMk id="102" creationId="{D125B298-1BBB-49D2-B412-D559C64C5BF6}"/>
          </ac:cxnSpMkLst>
        </pc:cxnChg>
        <pc:cxnChg chg="add mod">
          <ac:chgData name="Vyacheslav Egorov" userId="a076bbdf-90ab-4d87-9d81-dcc69e3fc45d" providerId="ADAL" clId="{ECE6D5E6-2943-4DCD-9491-EAC4784C01A3}" dt="2021-10-20T13:03:18.595" v="961" actId="208"/>
          <ac:cxnSpMkLst>
            <pc:docMk/>
            <pc:sldMk cId="977339377" sldId="277"/>
            <ac:cxnSpMk id="107" creationId="{9CB1E3B7-E067-4FDB-9ABC-2B42507BFD3B}"/>
          </ac:cxnSpMkLst>
        </pc:cxnChg>
        <pc:cxnChg chg="add mod">
          <ac:chgData name="Vyacheslav Egorov" userId="a076bbdf-90ab-4d87-9d81-dcc69e3fc45d" providerId="ADAL" clId="{ECE6D5E6-2943-4DCD-9491-EAC4784C01A3}" dt="2021-10-20T13:03:18.595" v="961" actId="208"/>
          <ac:cxnSpMkLst>
            <pc:docMk/>
            <pc:sldMk cId="977339377" sldId="277"/>
            <ac:cxnSpMk id="110" creationId="{6EFD2FEA-CFD6-4D7D-AED9-606744A36C2C}"/>
          </ac:cxnSpMkLst>
        </pc:cxnChg>
        <pc:cxnChg chg="add mod">
          <ac:chgData name="Vyacheslav Egorov" userId="a076bbdf-90ab-4d87-9d81-dcc69e3fc45d" providerId="ADAL" clId="{ECE6D5E6-2943-4DCD-9491-EAC4784C01A3}" dt="2021-10-20T13:03:18.595" v="961" actId="208"/>
          <ac:cxnSpMkLst>
            <pc:docMk/>
            <pc:sldMk cId="977339377" sldId="277"/>
            <ac:cxnSpMk id="113" creationId="{43E3D235-32EB-4499-89A1-AA66F75C23AA}"/>
          </ac:cxnSpMkLst>
        </pc:cxnChg>
      </pc:sldChg>
      <pc:sldChg chg="addSp modSp mod">
        <pc:chgData name="Vyacheslav Egorov" userId="a076bbdf-90ab-4d87-9d81-dcc69e3fc45d" providerId="ADAL" clId="{ECE6D5E6-2943-4DCD-9491-EAC4784C01A3}" dt="2021-10-20T12:43:27.062" v="691" actId="1076"/>
        <pc:sldMkLst>
          <pc:docMk/>
          <pc:sldMk cId="1529664426" sldId="278"/>
        </pc:sldMkLst>
        <pc:spChg chg="mod">
          <ac:chgData name="Vyacheslav Egorov" userId="a076bbdf-90ab-4d87-9d81-dcc69e3fc45d" providerId="ADAL" clId="{ECE6D5E6-2943-4DCD-9491-EAC4784C01A3}" dt="2021-10-18T11:01:49.800" v="40" actId="1076"/>
          <ac:spMkLst>
            <pc:docMk/>
            <pc:sldMk cId="1529664426" sldId="278"/>
            <ac:spMk id="5" creationId="{2E135D79-BDDB-4176-9C81-7E6A51333D42}"/>
          </ac:spMkLst>
        </pc:spChg>
        <pc:spChg chg="mod">
          <ac:chgData name="Vyacheslav Egorov" userId="a076bbdf-90ab-4d87-9d81-dcc69e3fc45d" providerId="ADAL" clId="{ECE6D5E6-2943-4DCD-9491-EAC4784C01A3}" dt="2021-10-18T08:46:23.325" v="16" actId="404"/>
          <ac:spMkLst>
            <pc:docMk/>
            <pc:sldMk cId="1529664426" sldId="278"/>
            <ac:spMk id="17" creationId="{00000000-0000-0000-0000-000000000000}"/>
          </ac:spMkLst>
        </pc:spChg>
        <pc:spChg chg="add mod">
          <ac:chgData name="Vyacheslav Egorov" userId="a076bbdf-90ab-4d87-9d81-dcc69e3fc45d" providerId="ADAL" clId="{ECE6D5E6-2943-4DCD-9491-EAC4784C01A3}" dt="2021-10-18T08:46:11.009" v="2" actId="1076"/>
          <ac:spMkLst>
            <pc:docMk/>
            <pc:sldMk cId="1529664426" sldId="278"/>
            <ac:spMk id="31" creationId="{F0986FE6-EC8A-4B1B-A8C6-5E5C797E8AC7}"/>
          </ac:spMkLst>
        </pc:spChg>
        <pc:spChg chg="add mod">
          <ac:chgData name="Vyacheslav Egorov" userId="a076bbdf-90ab-4d87-9d81-dcc69e3fc45d" providerId="ADAL" clId="{ECE6D5E6-2943-4DCD-9491-EAC4784C01A3}" dt="2021-10-18T11:02:06.926" v="42"/>
          <ac:spMkLst>
            <pc:docMk/>
            <pc:sldMk cId="1529664426" sldId="278"/>
            <ac:spMk id="34" creationId="{C1C5EDCE-DD9E-4AAF-9448-83C943B3E86B}"/>
          </ac:spMkLst>
        </pc:spChg>
        <pc:spChg chg="mod">
          <ac:chgData name="Vyacheslav Egorov" userId="a076bbdf-90ab-4d87-9d81-dcc69e3fc45d" providerId="ADAL" clId="{ECE6D5E6-2943-4DCD-9491-EAC4784C01A3}" dt="2021-10-18T08:46:43.931" v="17" actId="115"/>
          <ac:spMkLst>
            <pc:docMk/>
            <pc:sldMk cId="1529664426" sldId="278"/>
            <ac:spMk id="36" creationId="{00000000-0000-0000-0000-000000000000}"/>
          </ac:spMkLst>
        </pc:spChg>
        <pc:spChg chg="add mod">
          <ac:chgData name="Vyacheslav Egorov" userId="a076bbdf-90ab-4d87-9d81-dcc69e3fc45d" providerId="ADAL" clId="{ECE6D5E6-2943-4DCD-9491-EAC4784C01A3}" dt="2021-10-20T12:43:02.498" v="686" actId="1076"/>
          <ac:spMkLst>
            <pc:docMk/>
            <pc:sldMk cId="1529664426" sldId="278"/>
            <ac:spMk id="37" creationId="{975084CC-492A-4587-ADD9-4699E2F09505}"/>
          </ac:spMkLst>
        </pc:spChg>
        <pc:spChg chg="add mod">
          <ac:chgData name="Vyacheslav Egorov" userId="a076bbdf-90ab-4d87-9d81-dcc69e3fc45d" providerId="ADAL" clId="{ECE6D5E6-2943-4DCD-9491-EAC4784C01A3}" dt="2021-10-20T12:43:27.062" v="691" actId="1076"/>
          <ac:spMkLst>
            <pc:docMk/>
            <pc:sldMk cId="1529664426" sldId="278"/>
            <ac:spMk id="39" creationId="{754CFA4F-A9DE-422F-8016-D3E113783699}"/>
          </ac:spMkLst>
        </pc:spChg>
        <pc:spChg chg="mod">
          <ac:chgData name="Vyacheslav Egorov" userId="a076bbdf-90ab-4d87-9d81-dcc69e3fc45d" providerId="ADAL" clId="{ECE6D5E6-2943-4DCD-9491-EAC4784C01A3}" dt="2021-10-20T12:42:56.398" v="685" actId="1076"/>
          <ac:spMkLst>
            <pc:docMk/>
            <pc:sldMk cId="1529664426" sldId="278"/>
            <ac:spMk id="49" creationId="{00000000-0000-0000-0000-000000000000}"/>
          </ac:spMkLst>
        </pc:spChg>
        <pc:cxnChg chg="add mod">
          <ac:chgData name="Vyacheslav Egorov" userId="a076bbdf-90ab-4d87-9d81-dcc69e3fc45d" providerId="ADAL" clId="{ECE6D5E6-2943-4DCD-9491-EAC4784C01A3}" dt="2021-10-20T12:43:27.062" v="691" actId="1076"/>
          <ac:cxnSpMkLst>
            <pc:docMk/>
            <pc:sldMk cId="1529664426" sldId="278"/>
            <ac:cxnSpMk id="3" creationId="{DD9B1CE0-C9A9-4F3B-A123-5FCF2EF39261}"/>
          </ac:cxnSpMkLst>
        </pc:cxnChg>
        <pc:cxnChg chg="add">
          <ac:chgData name="Vyacheslav Egorov" userId="a076bbdf-90ab-4d87-9d81-dcc69e3fc45d" providerId="ADAL" clId="{ECE6D5E6-2943-4DCD-9491-EAC4784C01A3}" dt="2021-10-20T12:43:11.622" v="687" actId="11529"/>
          <ac:cxnSpMkLst>
            <pc:docMk/>
            <pc:sldMk cId="1529664426" sldId="278"/>
            <ac:cxnSpMk id="18" creationId="{A693B8D6-8FAA-428A-838D-78323546D55A}"/>
          </ac:cxnSpMkLst>
        </pc:cxnChg>
        <pc:cxnChg chg="mod">
          <ac:chgData name="Vyacheslav Egorov" userId="a076bbdf-90ab-4d87-9d81-dcc69e3fc45d" providerId="ADAL" clId="{ECE6D5E6-2943-4DCD-9491-EAC4784C01A3}" dt="2021-10-18T08:46:14.102" v="4" actId="1076"/>
          <ac:cxnSpMkLst>
            <pc:docMk/>
            <pc:sldMk cId="1529664426" sldId="278"/>
            <ac:cxnSpMk id="32" creationId="{00000000-0000-0000-0000-000000000000}"/>
          </ac:cxnSpMkLst>
        </pc:cxnChg>
      </pc:sldChg>
      <pc:sldChg chg="add">
        <pc:chgData name="Vyacheslav Egorov" userId="a076bbdf-90ab-4d87-9d81-dcc69e3fc45d" providerId="ADAL" clId="{ECE6D5E6-2943-4DCD-9491-EAC4784C01A3}" dt="2021-10-18T12:06:19.412" v="494"/>
        <pc:sldMkLst>
          <pc:docMk/>
          <pc:sldMk cId="169315456" sldId="279"/>
        </pc:sldMkLst>
      </pc:sldChg>
    </pc:docChg>
  </pc:docChgLst>
  <pc:docChgLst>
    <pc:chgData name="Vyacheslav Egorov" userId="a076bbdf-90ab-4d87-9d81-dcc69e3fc45d" providerId="ADAL" clId="{0C21D485-683E-48F1-817C-C30A190276E0}"/>
    <pc:docChg chg="undo custSel addSld delSld modSld sldOrd">
      <pc:chgData name="Vyacheslav Egorov" userId="a076bbdf-90ab-4d87-9d81-dcc69e3fc45d" providerId="ADAL" clId="{0C21D485-683E-48F1-817C-C30A190276E0}" dt="2021-10-08T12:35:43.326" v="3323" actId="14100"/>
      <pc:docMkLst>
        <pc:docMk/>
      </pc:docMkLst>
      <pc:sldChg chg="modSp mod">
        <pc:chgData name="Vyacheslav Egorov" userId="a076bbdf-90ab-4d87-9d81-dcc69e3fc45d" providerId="ADAL" clId="{0C21D485-683E-48F1-817C-C30A190276E0}" dt="2021-10-06T04:19:54.434" v="3299" actId="20577"/>
        <pc:sldMkLst>
          <pc:docMk/>
          <pc:sldMk cId="73218417" sldId="256"/>
        </pc:sldMkLst>
        <pc:spChg chg="mod">
          <ac:chgData name="Vyacheslav Egorov" userId="a076bbdf-90ab-4d87-9d81-dcc69e3fc45d" providerId="ADAL" clId="{0C21D485-683E-48F1-817C-C30A190276E0}" dt="2021-10-06T04:19:54.434" v="3299" actId="20577"/>
          <ac:spMkLst>
            <pc:docMk/>
            <pc:sldMk cId="73218417" sldId="256"/>
            <ac:spMk id="2" creationId="{39A20E57-294C-436D-BA2A-2F8C66E2C1FE}"/>
          </ac:spMkLst>
        </pc:spChg>
      </pc:sldChg>
      <pc:sldChg chg="modSp mod">
        <pc:chgData name="Vyacheslav Egorov" userId="a076bbdf-90ab-4d87-9d81-dcc69e3fc45d" providerId="ADAL" clId="{0C21D485-683E-48F1-817C-C30A190276E0}" dt="2021-10-06T14:40:03.073" v="3307" actId="313"/>
        <pc:sldMkLst>
          <pc:docMk/>
          <pc:sldMk cId="254753172" sldId="257"/>
        </pc:sldMkLst>
        <pc:spChg chg="mod">
          <ac:chgData name="Vyacheslav Egorov" userId="a076bbdf-90ab-4d87-9d81-dcc69e3fc45d" providerId="ADAL" clId="{0C21D485-683E-48F1-817C-C30A190276E0}" dt="2021-10-06T14:40:03.073" v="3307" actId="313"/>
          <ac:spMkLst>
            <pc:docMk/>
            <pc:sldMk cId="254753172" sldId="257"/>
            <ac:spMk id="29" creationId="{73B47FAF-BBB1-40E2-AF6C-33DB38073A11}"/>
          </ac:spMkLst>
        </pc:spChg>
      </pc:sldChg>
      <pc:sldChg chg="addSp modSp mod setBg">
        <pc:chgData name="Vyacheslav Egorov" userId="a076bbdf-90ab-4d87-9d81-dcc69e3fc45d" providerId="ADAL" clId="{0C21D485-683E-48F1-817C-C30A190276E0}" dt="2021-10-05T10:34:50.863" v="828" actId="1076"/>
        <pc:sldMkLst>
          <pc:docMk/>
          <pc:sldMk cId="2400272464" sldId="258"/>
        </pc:sldMkLst>
        <pc:spChg chg="add mod">
          <ac:chgData name="Vyacheslav Egorov" userId="a076bbdf-90ab-4d87-9d81-dcc69e3fc45d" providerId="ADAL" clId="{0C21D485-683E-48F1-817C-C30A190276E0}" dt="2021-10-05T10:34:50.863" v="828" actId="1076"/>
          <ac:spMkLst>
            <pc:docMk/>
            <pc:sldMk cId="2400272464" sldId="258"/>
            <ac:spMk id="19" creationId="{42B96A2C-5127-40A1-993F-386BC6C7A1E1}"/>
          </ac:spMkLst>
        </pc:spChg>
        <pc:spChg chg="mod">
          <ac:chgData name="Vyacheslav Egorov" userId="a076bbdf-90ab-4d87-9d81-dcc69e3fc45d" providerId="ADAL" clId="{0C21D485-683E-48F1-817C-C30A190276E0}" dt="2021-10-05T07:47:09.147" v="353" actId="26606"/>
          <ac:spMkLst>
            <pc:docMk/>
            <pc:sldMk cId="2400272464" sldId="25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11:58.685" v="490" actId="1076"/>
          <ac:picMkLst>
            <pc:docMk/>
            <pc:sldMk cId="2400272464" sldId="258"/>
            <ac:picMk id="12" creationId="{6E668585-F731-41D7-B541-DE9BBBAE85C6}"/>
          </ac:picMkLst>
        </pc:picChg>
      </pc:sldChg>
      <pc:sldChg chg="addSp modSp mod">
        <pc:chgData name="Vyacheslav Egorov" userId="a076bbdf-90ab-4d87-9d81-dcc69e3fc45d" providerId="ADAL" clId="{0C21D485-683E-48F1-817C-C30A190276E0}" dt="2021-10-05T12:36:50.888" v="2668" actId="20577"/>
        <pc:sldMkLst>
          <pc:docMk/>
          <pc:sldMk cId="61726200" sldId="259"/>
        </pc:sldMkLst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6" creationId="{265B5D3D-F4AD-4027-AF80-BB70ACE0803B}"/>
          </ac:spMkLst>
        </pc:spChg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8" creationId="{E13F873B-F718-462E-9F21-F4D600ECD457}"/>
          </ac:spMkLst>
        </pc:spChg>
        <pc:spChg chg="add mod">
          <ac:chgData name="Vyacheslav Egorov" userId="a076bbdf-90ab-4d87-9d81-dcc69e3fc45d" providerId="ADAL" clId="{0C21D485-683E-48F1-817C-C30A190276E0}" dt="2021-10-05T12:36:38.442" v="2666" actId="1076"/>
          <ac:spMkLst>
            <pc:docMk/>
            <pc:sldMk cId="61726200" sldId="259"/>
            <ac:spMk id="9" creationId="{4CCB3637-77F8-422E-BDFB-F986C83407B7}"/>
          </ac:spMkLst>
        </pc:spChg>
        <pc:spChg chg="add mod">
          <ac:chgData name="Vyacheslav Egorov" userId="a076bbdf-90ab-4d87-9d81-dcc69e3fc45d" providerId="ADAL" clId="{0C21D485-683E-48F1-817C-C30A190276E0}" dt="2021-10-05T12:32:36.828" v="2282" actId="1076"/>
          <ac:spMkLst>
            <pc:docMk/>
            <pc:sldMk cId="61726200" sldId="259"/>
            <ac:spMk id="11" creationId="{223A2033-8502-4A47-B542-4B80329895E4}"/>
          </ac:spMkLst>
        </pc:spChg>
        <pc:spChg chg="add mod">
          <ac:chgData name="Vyacheslav Egorov" userId="a076bbdf-90ab-4d87-9d81-dcc69e3fc45d" providerId="ADAL" clId="{0C21D485-683E-48F1-817C-C30A190276E0}" dt="2021-10-05T12:36:40.953" v="2667" actId="1076"/>
          <ac:spMkLst>
            <pc:docMk/>
            <pc:sldMk cId="61726200" sldId="259"/>
            <ac:spMk id="12" creationId="{BA32FA22-9860-470E-B450-EBF7BEF78870}"/>
          </ac:spMkLst>
        </pc:spChg>
        <pc:spChg chg="add 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14" creationId="{3CEB0836-2082-470B-8950-6D27AF67C6F2}"/>
          </ac:spMkLst>
        </pc:spChg>
        <pc:spChg chg="add mod">
          <ac:chgData name="Vyacheslav Egorov" userId="a076bbdf-90ab-4d87-9d81-dcc69e3fc45d" providerId="ADAL" clId="{0C21D485-683E-48F1-817C-C30A190276E0}" dt="2021-10-05T12:30:06.952" v="2222" actId="20577"/>
          <ac:spMkLst>
            <pc:docMk/>
            <pc:sldMk cId="61726200" sldId="259"/>
            <ac:spMk id="16" creationId="{1277316F-4075-4415-9B5B-9130963DEFA0}"/>
          </ac:spMkLst>
        </pc:spChg>
        <pc:spChg chg="add mod">
          <ac:chgData name="Vyacheslav Egorov" userId="a076bbdf-90ab-4d87-9d81-dcc69e3fc45d" providerId="ADAL" clId="{0C21D485-683E-48F1-817C-C30A190276E0}" dt="2021-10-05T12:36:50.888" v="2668" actId="20577"/>
          <ac:spMkLst>
            <pc:docMk/>
            <pc:sldMk cId="61726200" sldId="259"/>
            <ac:spMk id="20" creationId="{08D8F631-DC8D-4040-8776-67F896409545}"/>
          </ac:spMkLst>
        </pc:sp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3" creationId="{8BA8DFDF-65C3-45F3-A458-DEA38DA5E990}"/>
          </ac:cxnSpMkLst>
        </pc:cxnChg>
        <pc:cxnChg chg="add mod">
          <ac:chgData name="Vyacheslav Egorov" userId="a076bbdf-90ab-4d87-9d81-dcc69e3fc45d" providerId="ADAL" clId="{0C21D485-683E-48F1-817C-C30A190276E0}" dt="2021-10-05T12:36:38.442" v="2666" actId="1076"/>
          <ac:cxnSpMkLst>
            <pc:docMk/>
            <pc:sldMk cId="61726200" sldId="259"/>
            <ac:cxnSpMk id="4" creationId="{C6C266C4-DF32-45A2-9B86-F3832DBE2886}"/>
          </ac:cxnSpMkLst>
        </pc:cxn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5" creationId="{4E722325-AD3B-4FE2-B28A-0C52BCF96976}"/>
          </ac:cxnSpMkLst>
        </pc:cxnChg>
      </pc:sldChg>
      <pc:sldChg chg="addSp delSp modSp mod">
        <pc:chgData name="Vyacheslav Egorov" userId="a076bbdf-90ab-4d87-9d81-dcc69e3fc45d" providerId="ADAL" clId="{0C21D485-683E-48F1-817C-C30A190276E0}" dt="2021-10-08T12:03:11.636" v="3311" actId="339"/>
        <pc:sldMkLst>
          <pc:docMk/>
          <pc:sldMk cId="2953710855" sldId="260"/>
        </pc:sldMkLst>
        <pc:spChg chg="add del mod">
          <ac:chgData name="Vyacheslav Egorov" userId="a076bbdf-90ab-4d87-9d81-dcc69e3fc45d" providerId="ADAL" clId="{0C21D485-683E-48F1-817C-C30A190276E0}" dt="2021-10-05T07:20:11.471" v="65" actId="478"/>
          <ac:spMkLst>
            <pc:docMk/>
            <pc:sldMk cId="2953710855" sldId="260"/>
            <ac:spMk id="2" creationId="{85773EE2-6AAC-47C9-844A-E226E2F1CDD2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3" creationId="{B7CA8A81-E25A-453F-8607-B3CAAF6FFBB6}"/>
          </ac:spMkLst>
        </pc:spChg>
        <pc:spChg chg="add del">
          <ac:chgData name="Vyacheslav Egorov" userId="a076bbdf-90ab-4d87-9d81-dcc69e3fc45d" providerId="ADAL" clId="{0C21D485-683E-48F1-817C-C30A190276E0}" dt="2021-10-05T07:15:12.839" v="14" actId="478"/>
          <ac:spMkLst>
            <pc:docMk/>
            <pc:sldMk cId="2953710855" sldId="260"/>
            <ac:spMk id="4" creationId="{91264E4E-DF26-483C-B27F-2AC4E7898E57}"/>
          </ac:spMkLst>
        </pc:spChg>
        <pc:spChg chg="add del mod">
          <ac:chgData name="Vyacheslav Egorov" userId="a076bbdf-90ab-4d87-9d81-dcc69e3fc45d" providerId="ADAL" clId="{0C21D485-683E-48F1-817C-C30A190276E0}" dt="2021-10-05T07:18:00.012" v="48" actId="478"/>
          <ac:spMkLst>
            <pc:docMk/>
            <pc:sldMk cId="2953710855" sldId="260"/>
            <ac:spMk id="5" creationId="{F70E8D50-5FE4-46BD-82A9-E260D73EB96B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6" creationId="{E0016C74-98F1-4FDC-80F1-01E9D3D41503}"/>
          </ac:spMkLst>
        </pc:spChg>
        <pc:spChg chg="add mod">
          <ac:chgData name="Vyacheslav Egorov" userId="a076bbdf-90ab-4d87-9d81-dcc69e3fc45d" providerId="ADAL" clId="{0C21D485-683E-48F1-817C-C30A190276E0}" dt="2021-10-05T07:37:32.385" v="281" actId="1076"/>
          <ac:spMkLst>
            <pc:docMk/>
            <pc:sldMk cId="2953710855" sldId="260"/>
            <ac:spMk id="8" creationId="{0F81ED6F-28B9-415C-965C-8A5534FE4C92}"/>
          </ac:spMkLst>
        </pc:spChg>
        <pc:spChg chg="add mod">
          <ac:chgData name="Vyacheslav Egorov" userId="a076bbdf-90ab-4d87-9d81-dcc69e3fc45d" providerId="ADAL" clId="{0C21D485-683E-48F1-817C-C30A190276E0}" dt="2021-10-05T07:24:54.692" v="166" actId="1076"/>
          <ac:spMkLst>
            <pc:docMk/>
            <pc:sldMk cId="2953710855" sldId="260"/>
            <ac:spMk id="11" creationId="{8A3FDE4F-AB4B-4516-94E1-E3CEE45816B5}"/>
          </ac:spMkLst>
        </pc:spChg>
        <pc:spChg chg="add mod">
          <ac:chgData name="Vyacheslav Egorov" userId="a076bbdf-90ab-4d87-9d81-dcc69e3fc45d" providerId="ADAL" clId="{0C21D485-683E-48F1-817C-C30A190276E0}" dt="2021-10-05T07:37:35.649" v="282" actId="1076"/>
          <ac:spMkLst>
            <pc:docMk/>
            <pc:sldMk cId="2953710855" sldId="260"/>
            <ac:spMk id="12" creationId="{07BD7946-561F-47BD-B3C8-E9081DB4C621}"/>
          </ac:spMkLst>
        </pc:spChg>
        <pc:spChg chg="add mod">
          <ac:chgData name="Vyacheslav Egorov" userId="a076bbdf-90ab-4d87-9d81-dcc69e3fc45d" providerId="ADAL" clId="{0C21D485-683E-48F1-817C-C30A190276E0}" dt="2021-10-05T07:24:49.068" v="164" actId="1076"/>
          <ac:spMkLst>
            <pc:docMk/>
            <pc:sldMk cId="2953710855" sldId="260"/>
            <ac:spMk id="13" creationId="{99DD0DA1-08F0-47C9-BCDC-80286A7664A1}"/>
          </ac:spMkLst>
        </pc:spChg>
        <pc:spChg chg="add mod">
          <ac:chgData name="Vyacheslav Egorov" userId="a076bbdf-90ab-4d87-9d81-dcc69e3fc45d" providerId="ADAL" clId="{0C21D485-683E-48F1-817C-C30A190276E0}" dt="2021-10-05T07:37:38.602" v="283" actId="1076"/>
          <ac:spMkLst>
            <pc:docMk/>
            <pc:sldMk cId="2953710855" sldId="260"/>
            <ac:spMk id="15" creationId="{1A4B79C6-4160-4E58-95AD-037C150D1844}"/>
          </ac:spMkLst>
        </pc:spChg>
        <pc:spChg chg="add mod">
          <ac:chgData name="Vyacheslav Egorov" userId="a076bbdf-90ab-4d87-9d81-dcc69e3fc45d" providerId="ADAL" clId="{0C21D485-683E-48F1-817C-C30A190276E0}" dt="2021-10-05T07:25:17.633" v="168" actId="13822"/>
          <ac:spMkLst>
            <pc:docMk/>
            <pc:sldMk cId="2953710855" sldId="260"/>
            <ac:spMk id="17" creationId="{44DBA391-3505-4488-B295-80E7120D3798}"/>
          </ac:spMkLst>
        </pc:spChg>
        <pc:spChg chg="add mod">
          <ac:chgData name="Vyacheslav Egorov" userId="a076bbdf-90ab-4d87-9d81-dcc69e3fc45d" providerId="ADAL" clId="{0C21D485-683E-48F1-817C-C30A190276E0}" dt="2021-10-05T07:25:20.179" v="169" actId="1076"/>
          <ac:spMkLst>
            <pc:docMk/>
            <pc:sldMk cId="2953710855" sldId="260"/>
            <ac:spMk id="18" creationId="{E3244F3D-4B7F-4E7E-9C1C-0D92D51E7E81}"/>
          </ac:spMkLst>
        </pc:spChg>
        <pc:graphicFrameChg chg="add mod modGraphic">
          <ac:chgData name="Vyacheslav Egorov" userId="a076bbdf-90ab-4d87-9d81-dcc69e3fc45d" providerId="ADAL" clId="{0C21D485-683E-48F1-817C-C30A190276E0}" dt="2021-10-05T07:24:44.485" v="163" actId="1076"/>
          <ac:graphicFrameMkLst>
            <pc:docMk/>
            <pc:sldMk cId="2953710855" sldId="260"/>
            <ac:graphicFrameMk id="7" creationId="{321B2B7C-2BBF-4651-A530-A35DABF178F9}"/>
          </ac:graphicFrameMkLst>
        </pc:graphicFrameChg>
        <pc:graphicFrameChg chg="add mod ord modGraphic">
          <ac:chgData name="Vyacheslav Egorov" userId="a076bbdf-90ab-4d87-9d81-dcc69e3fc45d" providerId="ADAL" clId="{0C21D485-683E-48F1-817C-C30A190276E0}" dt="2021-10-08T12:03:11.636" v="3311" actId="339"/>
          <ac:graphicFrameMkLst>
            <pc:docMk/>
            <pc:sldMk cId="2953710855" sldId="260"/>
            <ac:graphicFrameMk id="9" creationId="{4D462620-29AC-4E9C-BB2D-5E5E15F46A05}"/>
          </ac:graphicFrameMkLst>
        </pc:graphicFrameChg>
        <pc:cxnChg chg="add del mod">
          <ac:chgData name="Vyacheslav Egorov" userId="a076bbdf-90ab-4d87-9d81-dcc69e3fc45d" providerId="ADAL" clId="{0C21D485-683E-48F1-817C-C30A190276E0}" dt="2021-10-05T07:23:34" v="149" actId="478"/>
          <ac:cxnSpMkLst>
            <pc:docMk/>
            <pc:sldMk cId="2953710855" sldId="260"/>
            <ac:cxnSpMk id="14" creationId="{58C60941-CA24-42CB-87AB-2312E1B31C57}"/>
          </ac:cxnSpMkLst>
        </pc:cxnChg>
      </pc:sldChg>
      <pc:sldChg chg="addSp delSp modSp mod setBg">
        <pc:chgData name="Vyacheslav Egorov" userId="a076bbdf-90ab-4d87-9d81-dcc69e3fc45d" providerId="ADAL" clId="{0C21D485-683E-48F1-817C-C30A190276E0}" dt="2021-10-05T12:56:50.772" v="3262" actId="14100"/>
        <pc:sldMkLst>
          <pc:docMk/>
          <pc:sldMk cId="139392128" sldId="261"/>
        </pc:sldMkLst>
        <pc:spChg chg="add mod">
          <ac:chgData name="Vyacheslav Egorov" userId="a076bbdf-90ab-4d87-9d81-dcc69e3fc45d" providerId="ADAL" clId="{0C21D485-683E-48F1-817C-C30A190276E0}" dt="2021-10-05T10:34:56.190" v="829" actId="1076"/>
          <ac:spMkLst>
            <pc:docMk/>
            <pc:sldMk cId="139392128" sldId="261"/>
            <ac:spMk id="5" creationId="{1D7AEC7F-F2AF-4020-A503-094C71D96671}"/>
          </ac:spMkLst>
        </pc:spChg>
        <pc:spChg chg="mod">
          <ac:chgData name="Vyacheslav Egorov" userId="a076bbdf-90ab-4d87-9d81-dcc69e3fc45d" providerId="ADAL" clId="{0C21D485-683E-48F1-817C-C30A190276E0}" dt="2021-10-05T09:11:50.963" v="489" actId="1076"/>
          <ac:spMkLst>
            <pc:docMk/>
            <pc:sldMk cId="139392128" sldId="261"/>
            <ac:spMk id="30" creationId="{2E135D79-BDDB-4176-9C81-7E6A51333D42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2" creationId="{F13C74B1-5B17-4795-BED0-7140497B445A}"/>
          </ac:spMkLst>
        </pc:spChg>
        <pc:spChg chg="add del">
          <ac:chgData name="Vyacheslav Egorov" userId="a076bbdf-90ab-4d87-9d81-dcc69e3fc45d" providerId="ADAL" clId="{0C21D485-683E-48F1-817C-C30A190276E0}" dt="2021-10-05T09:11:29.074" v="481" actId="26606"/>
          <ac:spMkLst>
            <pc:docMk/>
            <pc:sldMk cId="139392128" sldId="261"/>
            <ac:spMk id="33" creationId="{79BB35BC-D5C2-4C8B-A22A-A71E6191913B}"/>
          </ac:spMkLst>
        </pc:spChg>
        <pc:spChg chg="add del">
          <ac:chgData name="Vyacheslav Egorov" userId="a076bbdf-90ab-4d87-9d81-dcc69e3fc45d" providerId="ADAL" clId="{0C21D485-683E-48F1-817C-C30A190276E0}" dt="2021-10-05T09:11:10.851" v="477" actId="26606"/>
          <ac:spMkLst>
            <pc:docMk/>
            <pc:sldMk cId="139392128" sldId="261"/>
            <ac:spMk id="35" creationId="{80DF40B2-80F7-4E71-B46C-284163F3654A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7" creationId="{D4974D33-8DC5-464E-8C6D-BE58F0669C17}"/>
          </ac:spMkLst>
        </pc:spChg>
        <pc:picChg chg="add mod ord">
          <ac:chgData name="Vyacheslav Egorov" userId="a076bbdf-90ab-4d87-9d81-dcc69e3fc45d" providerId="ADAL" clId="{0C21D485-683E-48F1-817C-C30A190276E0}" dt="2021-10-05T12:56:50.772" v="3262" actId="14100"/>
          <ac:picMkLst>
            <pc:docMk/>
            <pc:sldMk cId="139392128" sldId="261"/>
            <ac:picMk id="3" creationId="{D59FC477-CB30-4EE2-A6FF-4DAC54A32E50}"/>
          </ac:picMkLst>
        </pc:picChg>
      </pc:sldChg>
      <pc:sldChg chg="add del ord">
        <pc:chgData name="Vyacheslav Egorov" userId="a076bbdf-90ab-4d87-9d81-dcc69e3fc45d" providerId="ADAL" clId="{0C21D485-683E-48F1-817C-C30A190276E0}" dt="2021-10-05T12:26:35.773" v="2018" actId="2696"/>
        <pc:sldMkLst>
          <pc:docMk/>
          <pc:sldMk cId="1343189519" sldId="262"/>
        </pc:sldMkLst>
      </pc:sldChg>
      <pc:sldChg chg="addSp delSp modSp add mod">
        <pc:chgData name="Vyacheslav Egorov" userId="a076bbdf-90ab-4d87-9d81-dcc69e3fc45d" providerId="ADAL" clId="{0C21D485-683E-48F1-817C-C30A190276E0}" dt="2021-10-08T12:22:14.327" v="3317" actId="14100"/>
        <pc:sldMkLst>
          <pc:docMk/>
          <pc:sldMk cId="819490640" sldId="263"/>
        </pc:sldMkLst>
        <pc:spChg chg="add mod">
          <ac:chgData name="Vyacheslav Egorov" userId="a076bbdf-90ab-4d87-9d81-dcc69e3fc45d" providerId="ADAL" clId="{0C21D485-683E-48F1-817C-C30A190276E0}" dt="2021-10-05T09:26:19.478" v="529" actId="1076"/>
          <ac:spMkLst>
            <pc:docMk/>
            <pc:sldMk cId="819490640" sldId="263"/>
            <ac:spMk id="12" creationId="{A16073D1-6249-4BDD-8434-7F8BB493D747}"/>
          </ac:spMkLst>
        </pc:spChg>
        <pc:spChg chg="mod">
          <ac:chgData name="Vyacheslav Egorov" userId="a076bbdf-90ab-4d87-9d81-dcc69e3fc45d" providerId="ADAL" clId="{0C21D485-683E-48F1-817C-C30A190276E0}" dt="2021-10-05T09:27:17.492" v="534" actId="1076"/>
          <ac:spMkLst>
            <pc:docMk/>
            <pc:sldMk cId="819490640" sldId="263"/>
            <ac:spMk id="30" creationId="{2E135D79-BDDB-4176-9C81-7E6A51333D42}"/>
          </ac:spMkLst>
        </pc:spChg>
        <pc:picChg chg="add mod ord">
          <ac:chgData name="Vyacheslav Egorov" userId="a076bbdf-90ab-4d87-9d81-dcc69e3fc45d" providerId="ADAL" clId="{0C21D485-683E-48F1-817C-C30A190276E0}" dt="2021-10-08T12:22:14.327" v="3317" actId="14100"/>
          <ac:picMkLst>
            <pc:docMk/>
            <pc:sldMk cId="819490640" sldId="263"/>
            <ac:picMk id="3" creationId="{AEEEAF9C-B5C4-4626-AF32-60D0BDF33194}"/>
          </ac:picMkLst>
        </pc:picChg>
        <pc:picChg chg="add del mod">
          <ac:chgData name="Vyacheslav Egorov" userId="a076bbdf-90ab-4d87-9d81-dcc69e3fc45d" providerId="ADAL" clId="{0C21D485-683E-48F1-817C-C30A190276E0}" dt="2021-10-05T09:24:37.933" v="495" actId="478"/>
          <ac:picMkLst>
            <pc:docMk/>
            <pc:sldMk cId="819490640" sldId="263"/>
            <ac:picMk id="5" creationId="{F1E35B21-35BC-4569-9269-CC2486470AD7}"/>
          </ac:picMkLst>
        </pc:picChg>
        <pc:picChg chg="add mod">
          <ac:chgData name="Vyacheslav Egorov" userId="a076bbdf-90ab-4d87-9d81-dcc69e3fc45d" providerId="ADAL" clId="{0C21D485-683E-48F1-817C-C30A190276E0}" dt="2021-10-05T09:26:41.821" v="531" actId="14100"/>
          <ac:picMkLst>
            <pc:docMk/>
            <pc:sldMk cId="819490640" sldId="263"/>
            <ac:picMk id="7" creationId="{94A15D4F-F574-4056-A685-48645AB2E375}"/>
          </ac:picMkLst>
        </pc:picChg>
        <pc:picChg chg="add mod">
          <ac:chgData name="Vyacheslav Egorov" userId="a076bbdf-90ab-4d87-9d81-dcc69e3fc45d" providerId="ADAL" clId="{0C21D485-683E-48F1-817C-C30A190276E0}" dt="2021-10-05T09:26:44.732" v="532" actId="14100"/>
          <ac:picMkLst>
            <pc:docMk/>
            <pc:sldMk cId="819490640" sldId="263"/>
            <ac:picMk id="9" creationId="{2DBDA229-3DCF-44E5-9254-6D749CE571E7}"/>
          </ac:picMkLst>
        </pc:picChg>
      </pc:sldChg>
      <pc:sldChg chg="add del">
        <pc:chgData name="Vyacheslav Egorov" userId="a076bbdf-90ab-4d87-9d81-dcc69e3fc45d" providerId="ADAL" clId="{0C21D485-683E-48F1-817C-C30A190276E0}" dt="2021-10-05T09:27:29.953" v="535" actId="47"/>
        <pc:sldMkLst>
          <pc:docMk/>
          <pc:sldMk cId="1537339919" sldId="264"/>
        </pc:sldMkLst>
      </pc:sldChg>
      <pc:sldChg chg="addSp delSp modSp add mod ord">
        <pc:chgData name="Vyacheslav Egorov" userId="a076bbdf-90ab-4d87-9d81-dcc69e3fc45d" providerId="ADAL" clId="{0C21D485-683E-48F1-817C-C30A190276E0}" dt="2021-10-08T12:35:43.326" v="3323" actId="14100"/>
        <pc:sldMkLst>
          <pc:docMk/>
          <pc:sldMk cId="3813596965" sldId="265"/>
        </pc:sldMkLst>
        <pc:spChg chg="add mod">
          <ac:chgData name="Vyacheslav Egorov" userId="a076bbdf-90ab-4d87-9d81-dcc69e3fc45d" providerId="ADAL" clId="{0C21D485-683E-48F1-817C-C30A190276E0}" dt="2021-10-05T10:39:51.154" v="852" actId="1076"/>
          <ac:spMkLst>
            <pc:docMk/>
            <pc:sldMk cId="3813596965" sldId="265"/>
            <ac:spMk id="3" creationId="{E90CC2CF-A108-4E49-8257-4C028E00855F}"/>
          </ac:spMkLst>
        </pc:spChg>
        <pc:spChg chg="add del mod">
          <ac:chgData name="Vyacheslav Egorov" userId="a076bbdf-90ab-4d87-9d81-dcc69e3fc45d" providerId="ADAL" clId="{0C21D485-683E-48F1-817C-C30A190276E0}" dt="2021-10-05T10:36:00.141" v="833"/>
          <ac:spMkLst>
            <pc:docMk/>
            <pc:sldMk cId="3813596965" sldId="265"/>
            <ac:spMk id="4" creationId="{19671A1F-6650-4387-A6C4-6FB798620FF2}"/>
          </ac:spMkLst>
        </pc:spChg>
        <pc:spChg chg="mod">
          <ac:chgData name="Vyacheslav Egorov" userId="a076bbdf-90ab-4d87-9d81-dcc69e3fc45d" providerId="ADAL" clId="{0C21D485-683E-48F1-817C-C30A190276E0}" dt="2021-10-05T09:30:47.116" v="573" actId="20577"/>
          <ac:spMkLst>
            <pc:docMk/>
            <pc:sldMk cId="3813596965" sldId="265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42:18.122" v="860" actId="1076"/>
          <ac:picMkLst>
            <pc:docMk/>
            <pc:sldMk cId="3813596965" sldId="265"/>
            <ac:picMk id="5" creationId="{476E5AB9-1B3A-464E-814B-9B8C894248E7}"/>
          </ac:picMkLst>
        </pc:picChg>
        <pc:picChg chg="add mod">
          <ac:chgData name="Vyacheslav Egorov" userId="a076bbdf-90ab-4d87-9d81-dcc69e3fc45d" providerId="ADAL" clId="{0C21D485-683E-48F1-817C-C30A190276E0}" dt="2021-10-05T10:40:01.385" v="855" actId="1076"/>
          <ac:picMkLst>
            <pc:docMk/>
            <pc:sldMk cId="3813596965" sldId="265"/>
            <ac:picMk id="7" creationId="{4AD60E58-50D2-4724-A816-567BA45CE6E9}"/>
          </ac:picMkLst>
        </pc:picChg>
        <pc:picChg chg="add mod ord">
          <ac:chgData name="Vyacheslav Egorov" userId="a076bbdf-90ab-4d87-9d81-dcc69e3fc45d" providerId="ADAL" clId="{0C21D485-683E-48F1-817C-C30A190276E0}" dt="2021-10-08T12:35:43.326" v="3323" actId="14100"/>
          <ac:picMkLst>
            <pc:docMk/>
            <pc:sldMk cId="3813596965" sldId="265"/>
            <ac:picMk id="9" creationId="{791EF654-F4F6-4464-8AEC-BA799E5DB515}"/>
          </ac:picMkLst>
        </pc:picChg>
        <pc:picChg chg="add mod">
          <ac:chgData name="Vyacheslav Egorov" userId="a076bbdf-90ab-4d87-9d81-dcc69e3fc45d" providerId="ADAL" clId="{0C21D485-683E-48F1-817C-C30A190276E0}" dt="2021-10-05T10:44:40.323" v="873" actId="1076"/>
          <ac:picMkLst>
            <pc:docMk/>
            <pc:sldMk cId="3813596965" sldId="265"/>
            <ac:picMk id="11" creationId="{2C742211-81DC-4151-A157-B93D724CE169}"/>
          </ac:picMkLst>
        </pc:picChg>
        <pc:picChg chg="add del mod">
          <ac:chgData name="Vyacheslav Egorov" userId="a076bbdf-90ab-4d87-9d81-dcc69e3fc45d" providerId="ADAL" clId="{0C21D485-683E-48F1-817C-C30A190276E0}" dt="2021-10-05T10:44:51.104" v="874" actId="478"/>
          <ac:picMkLst>
            <pc:docMk/>
            <pc:sldMk cId="3813596965" sldId="265"/>
            <ac:picMk id="13" creationId="{0F8EBA68-CCA9-491A-97CF-CEC424D612AC}"/>
          </ac:picMkLst>
        </pc:picChg>
        <pc:picChg chg="add mod">
          <ac:chgData name="Vyacheslav Egorov" userId="a076bbdf-90ab-4d87-9d81-dcc69e3fc45d" providerId="ADAL" clId="{0C21D485-683E-48F1-817C-C30A190276E0}" dt="2021-10-05T10:45:15.876" v="879" actId="1076"/>
          <ac:picMkLst>
            <pc:docMk/>
            <pc:sldMk cId="3813596965" sldId="265"/>
            <ac:picMk id="15" creationId="{1B4C89B4-95B0-4A4C-9371-7ADD6782D8B4}"/>
          </ac:picMkLst>
        </pc:picChg>
        <pc:picChg chg="add mod">
          <ac:chgData name="Vyacheslav Egorov" userId="a076bbdf-90ab-4d87-9d81-dcc69e3fc45d" providerId="ADAL" clId="{0C21D485-683E-48F1-817C-C30A190276E0}" dt="2021-10-08T12:35:05.998" v="3319" actId="14100"/>
          <ac:picMkLst>
            <pc:docMk/>
            <pc:sldMk cId="3813596965" sldId="265"/>
            <ac:picMk id="17" creationId="{D9C51292-B783-47F3-9D44-DFF00669468B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6T04:31:53.634" v="3306" actId="14100"/>
        <pc:sldMkLst>
          <pc:docMk/>
          <pc:sldMk cId="1893564663" sldId="266"/>
        </pc:sldMkLst>
        <pc:spChg chg="add mod">
          <ac:chgData name="Vyacheslav Egorov" userId="a076bbdf-90ab-4d87-9d81-dcc69e3fc45d" providerId="ADAL" clId="{0C21D485-683E-48F1-817C-C30A190276E0}" dt="2021-10-05T11:00:06.454" v="1283" actId="14100"/>
          <ac:spMkLst>
            <pc:docMk/>
            <pc:sldMk cId="1893564663" sldId="266"/>
            <ac:spMk id="5" creationId="{A57363B2-8FE6-4D21-BB3C-E23D496D43C8}"/>
          </ac:spMkLst>
        </pc:spChg>
        <pc:spChg chg="add mod">
          <ac:chgData name="Vyacheslav Egorov" userId="a076bbdf-90ab-4d87-9d81-dcc69e3fc45d" providerId="ADAL" clId="{0C21D485-683E-48F1-817C-C30A190276E0}" dt="2021-10-05T10:59:51.168" v="1279" actId="255"/>
          <ac:spMkLst>
            <pc:docMk/>
            <pc:sldMk cId="1893564663" sldId="266"/>
            <ac:spMk id="8" creationId="{9AF8CEC2-6AEF-4D33-8175-6D0357F552FC}"/>
          </ac:spMkLst>
        </pc:spChg>
        <pc:spChg chg="add mod">
          <ac:chgData name="Vyacheslav Egorov" userId="a076bbdf-90ab-4d87-9d81-dcc69e3fc45d" providerId="ADAL" clId="{0C21D485-683E-48F1-817C-C30A190276E0}" dt="2021-10-05T10:59:38.682" v="1278" actId="1076"/>
          <ac:spMkLst>
            <pc:docMk/>
            <pc:sldMk cId="1893564663" sldId="266"/>
            <ac:spMk id="11" creationId="{2257F691-04F3-4396-9D4F-BB11D930F8F0}"/>
          </ac:spMkLst>
        </pc:spChg>
        <pc:spChg chg="mod">
          <ac:chgData name="Vyacheslav Egorov" userId="a076bbdf-90ab-4d87-9d81-dcc69e3fc45d" providerId="ADAL" clId="{0C21D485-683E-48F1-817C-C30A190276E0}" dt="2021-10-05T10:58:59.119" v="1270" actId="1076"/>
          <ac:spMkLst>
            <pc:docMk/>
            <pc:sldMk cId="1893564663" sldId="266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59:09.677" v="1271" actId="1076"/>
          <ac:picMkLst>
            <pc:docMk/>
            <pc:sldMk cId="1893564663" sldId="266"/>
            <ac:picMk id="3" creationId="{40084BEA-23BF-4CCC-A32F-1A46BBE9741A}"/>
          </ac:picMkLst>
        </pc:picChg>
        <pc:picChg chg="add mod">
          <ac:chgData name="Vyacheslav Egorov" userId="a076bbdf-90ab-4d87-9d81-dcc69e3fc45d" providerId="ADAL" clId="{0C21D485-683E-48F1-817C-C30A190276E0}" dt="2021-10-05T10:59:12.431" v="1272" actId="1076"/>
          <ac:picMkLst>
            <pc:docMk/>
            <pc:sldMk cId="1893564663" sldId="266"/>
            <ac:picMk id="6" creationId="{118AA1DC-1AA2-4B56-882C-7BF8DB94D765}"/>
          </ac:picMkLst>
        </pc:picChg>
        <pc:picChg chg="add mod ord">
          <ac:chgData name="Vyacheslav Egorov" userId="a076bbdf-90ab-4d87-9d81-dcc69e3fc45d" providerId="ADAL" clId="{0C21D485-683E-48F1-817C-C30A190276E0}" dt="2021-10-06T04:31:53.634" v="3306" actId="14100"/>
          <ac:picMkLst>
            <pc:docMk/>
            <pc:sldMk cId="1893564663" sldId="266"/>
            <ac:picMk id="9" creationId="{9009998E-7108-4E9C-BFAD-EA516671858A}"/>
          </ac:picMkLst>
        </pc:picChg>
        <pc:picChg chg="add mod">
          <ac:chgData name="Vyacheslav Egorov" userId="a076bbdf-90ab-4d87-9d81-dcc69e3fc45d" providerId="ADAL" clId="{0C21D485-683E-48F1-817C-C30A190276E0}" dt="2021-10-05T11:02:07.948" v="1291" actId="1076"/>
          <ac:picMkLst>
            <pc:docMk/>
            <pc:sldMk cId="1893564663" sldId="266"/>
            <ac:picMk id="12" creationId="{55C3DCE0-073E-41F2-B429-E6E77826CB82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5T10:56:43.574" v="1254" actId="1076"/>
        <pc:sldMkLst>
          <pc:docMk/>
          <pc:sldMk cId="3378990838" sldId="267"/>
        </pc:sldMkLst>
        <pc:spChg chg="add mod">
          <ac:chgData name="Vyacheslav Egorov" userId="a076bbdf-90ab-4d87-9d81-dcc69e3fc45d" providerId="ADAL" clId="{0C21D485-683E-48F1-817C-C30A190276E0}" dt="2021-10-05T09:51:20.391" v="824" actId="20577"/>
          <ac:spMkLst>
            <pc:docMk/>
            <pc:sldMk cId="3378990838" sldId="267"/>
            <ac:spMk id="5" creationId="{99E66442-B6F3-4FF3-943E-CDB0DB8A6170}"/>
          </ac:spMkLst>
        </pc:spChg>
        <pc:spChg chg="add mod">
          <ac:chgData name="Vyacheslav Egorov" userId="a076bbdf-90ab-4d87-9d81-dcc69e3fc45d" providerId="ADAL" clId="{0C21D485-683E-48F1-817C-C30A190276E0}" dt="2021-10-05T10:56:43.574" v="1254" actId="1076"/>
          <ac:spMkLst>
            <pc:docMk/>
            <pc:sldMk cId="3378990838" sldId="267"/>
            <ac:spMk id="8" creationId="{74F60967-2CB6-4DD0-A42F-4027CF025DF5}"/>
          </ac:spMkLst>
        </pc:spChg>
        <pc:spChg chg="mod">
          <ac:chgData name="Vyacheslav Egorov" userId="a076bbdf-90ab-4d87-9d81-dcc69e3fc45d" providerId="ADAL" clId="{0C21D485-683E-48F1-817C-C30A190276E0}" dt="2021-10-05T09:51:39.524" v="826" actId="1076"/>
          <ac:spMkLst>
            <pc:docMk/>
            <pc:sldMk cId="3378990838" sldId="267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49:03.399" v="813" actId="1076"/>
          <ac:picMkLst>
            <pc:docMk/>
            <pc:sldMk cId="3378990838" sldId="267"/>
            <ac:picMk id="3" creationId="{1F9CBC18-F088-4262-A8D5-7AD060787D8F}"/>
          </ac:picMkLst>
        </pc:picChg>
        <pc:picChg chg="add mod">
          <ac:chgData name="Vyacheslav Egorov" userId="a076bbdf-90ab-4d87-9d81-dcc69e3fc45d" providerId="ADAL" clId="{0C21D485-683E-48F1-817C-C30A190276E0}" dt="2021-10-05T09:51:49.821" v="827" actId="1076"/>
          <ac:picMkLst>
            <pc:docMk/>
            <pc:sldMk cId="3378990838" sldId="267"/>
            <ac:picMk id="6" creationId="{B7F6B509-BA98-42BF-85A4-0CCE08D5A4A6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1:41:55.332" v="1684" actId="1076"/>
        <pc:sldMkLst>
          <pc:docMk/>
          <pc:sldMk cId="793802203" sldId="268"/>
        </pc:sldMkLst>
        <pc:spChg chg="add mod">
          <ac:chgData name="Vyacheslav Egorov" userId="a076bbdf-90ab-4d87-9d81-dcc69e3fc45d" providerId="ADAL" clId="{0C21D485-683E-48F1-817C-C30A190276E0}" dt="2021-10-05T11:36:08.045" v="1628" actId="20577"/>
          <ac:spMkLst>
            <pc:docMk/>
            <pc:sldMk cId="793802203" sldId="268"/>
            <ac:spMk id="5" creationId="{64ABCFDA-2ABD-4BB7-8777-31791135ADAA}"/>
          </ac:spMkLst>
        </pc:spChg>
        <pc:spChg chg="add mod">
          <ac:chgData name="Vyacheslav Egorov" userId="a076bbdf-90ab-4d87-9d81-dcc69e3fc45d" providerId="ADAL" clId="{0C21D485-683E-48F1-817C-C30A190276E0}" dt="2021-10-05T11:25:30.423" v="1583" actId="1076"/>
          <ac:spMkLst>
            <pc:docMk/>
            <pc:sldMk cId="793802203" sldId="268"/>
            <ac:spMk id="8" creationId="{DEEE8550-E768-4994-ABCA-5A8B769AB300}"/>
          </ac:spMkLst>
        </pc:spChg>
        <pc:spChg chg="add mod">
          <ac:chgData name="Vyacheslav Egorov" userId="a076bbdf-90ab-4d87-9d81-dcc69e3fc45d" providerId="ADAL" clId="{0C21D485-683E-48F1-817C-C30A190276E0}" dt="2021-10-05T11:41:55.332" v="1684" actId="1076"/>
          <ac:spMkLst>
            <pc:docMk/>
            <pc:sldMk cId="793802203" sldId="268"/>
            <ac:spMk id="11" creationId="{AC40130F-37E3-4111-A03E-6162E47BAB75}"/>
          </ac:spMkLst>
        </pc:spChg>
        <pc:spChg chg="add mod">
          <ac:chgData name="Vyacheslav Egorov" userId="a076bbdf-90ab-4d87-9d81-dcc69e3fc45d" providerId="ADAL" clId="{0C21D485-683E-48F1-817C-C30A190276E0}" dt="2021-10-05T11:38:59.658" v="1646" actId="20577"/>
          <ac:spMkLst>
            <pc:docMk/>
            <pc:sldMk cId="793802203" sldId="268"/>
            <ac:spMk id="14" creationId="{933CA186-B6FD-4631-A1F4-2BAAD8FE9CC3}"/>
          </ac:spMkLst>
        </pc:spChg>
        <pc:spChg chg="add del mod">
          <ac:chgData name="Vyacheslav Egorov" userId="a076bbdf-90ab-4d87-9d81-dcc69e3fc45d" providerId="ADAL" clId="{0C21D485-683E-48F1-817C-C30A190276E0}" dt="2021-10-05T11:41:17.989" v="1647" actId="478"/>
          <ac:spMkLst>
            <pc:docMk/>
            <pc:sldMk cId="793802203" sldId="268"/>
            <ac:spMk id="15" creationId="{C736C62E-2C5F-4FD2-A8EA-D9150B791F6B}"/>
          </ac:spMkLst>
        </pc:spChg>
        <pc:spChg chg="add mod">
          <ac:chgData name="Vyacheslav Egorov" userId="a076bbdf-90ab-4d87-9d81-dcc69e3fc45d" providerId="ADAL" clId="{0C21D485-683E-48F1-817C-C30A190276E0}" dt="2021-10-05T11:41:49.339" v="1683" actId="14100"/>
          <ac:spMkLst>
            <pc:docMk/>
            <pc:sldMk cId="793802203" sldId="268"/>
            <ac:spMk id="18" creationId="{9A0B9DB2-6B34-47AB-BF2B-ED6252E12C01}"/>
          </ac:spMkLst>
        </pc:spChg>
        <pc:spChg chg="mod">
          <ac:chgData name="Vyacheslav Egorov" userId="a076bbdf-90ab-4d87-9d81-dcc69e3fc45d" providerId="ADAL" clId="{0C21D485-683E-48F1-817C-C30A190276E0}" dt="2021-10-05T11:21:38.681" v="1488" actId="20577"/>
          <ac:spMkLst>
            <pc:docMk/>
            <pc:sldMk cId="793802203" sldId="26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10:30.964" v="1293" actId="1076"/>
          <ac:picMkLst>
            <pc:docMk/>
            <pc:sldMk cId="793802203" sldId="268"/>
            <ac:picMk id="3" creationId="{28850EFA-9AEB-4702-B6A2-D3AEB33B057F}"/>
          </ac:picMkLst>
        </pc:picChg>
        <pc:picChg chg="add mod">
          <ac:chgData name="Vyacheslav Egorov" userId="a076bbdf-90ab-4d87-9d81-dcc69e3fc45d" providerId="ADAL" clId="{0C21D485-683E-48F1-817C-C30A190276E0}" dt="2021-10-05T11:23:09.549" v="1504" actId="1076"/>
          <ac:picMkLst>
            <pc:docMk/>
            <pc:sldMk cId="793802203" sldId="268"/>
            <ac:picMk id="6" creationId="{5067326B-4E42-458C-A3E2-969AA3B2C51B}"/>
          </ac:picMkLst>
        </pc:picChg>
        <pc:picChg chg="add mod">
          <ac:chgData name="Vyacheslav Egorov" userId="a076bbdf-90ab-4d87-9d81-dcc69e3fc45d" providerId="ADAL" clId="{0C21D485-683E-48F1-817C-C30A190276E0}" dt="2021-10-05T11:25:27.901" v="1582" actId="1076"/>
          <ac:picMkLst>
            <pc:docMk/>
            <pc:sldMk cId="793802203" sldId="268"/>
            <ac:picMk id="9" creationId="{DE820B92-454D-4CAD-8609-1D70AFEF7C60}"/>
          </ac:picMkLst>
        </pc:picChg>
        <pc:picChg chg="add mod">
          <ac:chgData name="Vyacheslav Egorov" userId="a076bbdf-90ab-4d87-9d81-dcc69e3fc45d" providerId="ADAL" clId="{0C21D485-683E-48F1-817C-C30A190276E0}" dt="2021-10-05T11:25:19.062" v="1580" actId="1076"/>
          <ac:picMkLst>
            <pc:docMk/>
            <pc:sldMk cId="793802203" sldId="268"/>
            <ac:picMk id="12" creationId="{871C0A08-119C-45BE-983D-B34E11F6E574}"/>
          </ac:picMkLst>
        </pc:picChg>
        <pc:picChg chg="add mod">
          <ac:chgData name="Vyacheslav Egorov" userId="a076bbdf-90ab-4d87-9d81-dcc69e3fc45d" providerId="ADAL" clId="{0C21D485-683E-48F1-817C-C30A190276E0}" dt="2021-10-05T11:41:23.603" v="1649" actId="1076"/>
          <ac:picMkLst>
            <pc:docMk/>
            <pc:sldMk cId="793802203" sldId="268"/>
            <ac:picMk id="16" creationId="{6BF115CB-7C64-4561-8223-C78B27DF2956}"/>
          </ac:picMkLst>
        </pc:picChg>
      </pc:sldChg>
      <pc:sldChg chg="addSp delSp modSp add mod">
        <pc:chgData name="Vyacheslav Egorov" userId="a076bbdf-90ab-4d87-9d81-dcc69e3fc45d" providerId="ADAL" clId="{0C21D485-683E-48F1-817C-C30A190276E0}" dt="2021-10-05T12:56:17.516" v="3259" actId="1076"/>
        <pc:sldMkLst>
          <pc:docMk/>
          <pc:sldMk cId="3318283229" sldId="269"/>
        </pc:sldMkLst>
        <pc:spChg chg="add mod">
          <ac:chgData name="Vyacheslav Egorov" userId="a076bbdf-90ab-4d87-9d81-dcc69e3fc45d" providerId="ADAL" clId="{0C21D485-683E-48F1-817C-C30A190276E0}" dt="2021-10-05T12:56:17.516" v="3259" actId="1076"/>
          <ac:spMkLst>
            <pc:docMk/>
            <pc:sldMk cId="3318283229" sldId="269"/>
            <ac:spMk id="3" creationId="{EE45CB52-90F3-4F8B-ACC4-6D218D87A997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" creationId="{51858AAC-1C87-43EF-8A88-CE79C9C98094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5" creationId="{814DB616-FBD2-4E3E-8FCB-01BF1A72C174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1" creationId="{F835ABDE-874C-499C-A7D7-1FF13F3EF337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3" creationId="{98A7E3E0-27A0-4EEF-A1E8-59316907058F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4" creationId="{6E543C2C-684C-4D3F-8DC7-CD5E143A2DE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5" creationId="{EB7E7E7B-9634-4881-855A-03D8250C66CB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6" creationId="{DB3B6B4E-D35E-49A1-A327-FABCD393E1A1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7" creationId="{67552A55-B850-4C43-AEEC-652D9EDE82B0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8" creationId="{82B36768-8DB2-4AB5-8ED6-D3C416CA0DFD}"/>
          </ac:spMkLst>
        </pc:spChg>
        <pc:spChg chg="mod">
          <ac:chgData name="Vyacheslav Egorov" userId="a076bbdf-90ab-4d87-9d81-dcc69e3fc45d" providerId="ADAL" clId="{0C21D485-683E-48F1-817C-C30A190276E0}" dt="2021-10-05T12:55:53.852" v="3255" actId="1076"/>
          <ac:spMkLst>
            <pc:docMk/>
            <pc:sldMk cId="3318283229" sldId="269"/>
            <ac:spMk id="30" creationId="{2E135D79-BDDB-4176-9C81-7E6A51333D42}"/>
          </ac:spMkLst>
        </pc:spChg>
        <pc:spChg chg="add del mod">
          <ac:chgData name="Vyacheslav Egorov" userId="a076bbdf-90ab-4d87-9d81-dcc69e3fc45d" providerId="ADAL" clId="{0C21D485-683E-48F1-817C-C30A190276E0}" dt="2021-10-05T12:46:16.351" v="2874" actId="478"/>
          <ac:spMkLst>
            <pc:docMk/>
            <pc:sldMk cId="3318283229" sldId="269"/>
            <ac:spMk id="32" creationId="{46D8F6C8-1090-4D26-983A-F273EACC3AFD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33" creationId="{2EDF3C84-C7B3-4B43-9378-0E38207F87C5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4" creationId="{1A944A9C-FE69-4149-9CCA-376A9F8D0E92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7" creationId="{32351D83-67FB-448E-A83A-EAFB1F89657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4" creationId="{A195E829-4288-47A0-A592-B77A492D192F}"/>
          </ac:spMkLst>
        </pc:sp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6" creationId="{A1AE6167-E886-4257-888B-818D9F2A691C}"/>
          </ac:cxnSpMkLst>
        </pc:cxn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10" creationId="{C80FFC08-AEC2-422A-A60E-A2A1269E5484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19" creationId="{B05C2422-23E8-42B8-A49C-31ED95C8AFCE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21" creationId="{4D1AD49C-77A2-4B0A-B050-6B9495F5A5A9}"/>
          </ac:cxnSpMkLst>
        </pc:cxnChg>
        <pc:cxnChg chg="add del mod">
          <ac:chgData name="Vyacheslav Egorov" userId="a076bbdf-90ab-4d87-9d81-dcc69e3fc45d" providerId="ADAL" clId="{0C21D485-683E-48F1-817C-C30A190276E0}" dt="2021-10-05T12:45:38.002" v="2867" actId="478"/>
          <ac:cxnSpMkLst>
            <pc:docMk/>
            <pc:sldMk cId="3318283229" sldId="269"/>
            <ac:cxnSpMk id="23" creationId="{4AEACF0E-AAB2-44CC-B346-434762202D68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5" creationId="{A8699270-EC49-4587-8DAA-C39A4B992FCB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7" creationId="{BD51BDD7-F79C-480B-9303-233BF1B07337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9" creationId="{C7C68257-1E58-4DD6-959E-75AD153C4801}"/>
          </ac:cxnSpMkLst>
        </pc:cxnChg>
      </pc:sldChg>
      <pc:sldChg chg="addSp modSp add mod ord">
        <pc:chgData name="Vyacheslav Egorov" userId="a076bbdf-90ab-4d87-9d81-dcc69e3fc45d" providerId="ADAL" clId="{0C21D485-683E-48F1-817C-C30A190276E0}" dt="2021-10-05T11:53:24.178" v="1835" actId="20577"/>
        <pc:sldMkLst>
          <pc:docMk/>
          <pc:sldMk cId="1842575271" sldId="270"/>
        </pc:sldMkLst>
        <pc:spChg chg="add mod">
          <ac:chgData name="Vyacheslav Egorov" userId="a076bbdf-90ab-4d87-9d81-dcc69e3fc45d" providerId="ADAL" clId="{0C21D485-683E-48F1-817C-C30A190276E0}" dt="2021-10-05T11:46:26.267" v="1755" actId="1076"/>
          <ac:spMkLst>
            <pc:docMk/>
            <pc:sldMk cId="1842575271" sldId="270"/>
            <ac:spMk id="5" creationId="{1CD57DD4-8C16-45BF-BB1A-CE8E73E1DAF7}"/>
          </ac:spMkLst>
        </pc:spChg>
        <pc:spChg chg="add mod">
          <ac:chgData name="Vyacheslav Egorov" userId="a076bbdf-90ab-4d87-9d81-dcc69e3fc45d" providerId="ADAL" clId="{0C21D485-683E-48F1-817C-C30A190276E0}" dt="2021-10-05T11:46:25.681" v="1754" actId="2711"/>
          <ac:spMkLst>
            <pc:docMk/>
            <pc:sldMk cId="1842575271" sldId="270"/>
            <ac:spMk id="6" creationId="{5EAC6A61-CE3C-4E42-809D-CBF0572A389D}"/>
          </ac:spMkLst>
        </pc:spChg>
        <pc:spChg chg="add mod">
          <ac:chgData name="Vyacheslav Egorov" userId="a076bbdf-90ab-4d87-9d81-dcc69e3fc45d" providerId="ADAL" clId="{0C21D485-683E-48F1-817C-C30A190276E0}" dt="2021-10-05T11:53:24.178" v="1835" actId="20577"/>
          <ac:spMkLst>
            <pc:docMk/>
            <pc:sldMk cId="1842575271" sldId="270"/>
            <ac:spMk id="9" creationId="{34B73BE5-A65E-4E0B-B875-8C2CEA06FE29}"/>
          </ac:spMkLst>
        </pc:spChg>
        <pc:spChg chg="mod">
          <ac:chgData name="Vyacheslav Egorov" userId="a076bbdf-90ab-4d87-9d81-dcc69e3fc45d" providerId="ADAL" clId="{0C21D485-683E-48F1-817C-C30A190276E0}" dt="2021-10-05T11:21:53.420" v="1499" actId="20577"/>
          <ac:spMkLst>
            <pc:docMk/>
            <pc:sldMk cId="1842575271" sldId="270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43:01.981" v="1686" actId="1076"/>
          <ac:picMkLst>
            <pc:docMk/>
            <pc:sldMk cId="1842575271" sldId="270"/>
            <ac:picMk id="3" creationId="{5D4D5822-8FD4-434F-BE70-17FACB35AA2B}"/>
          </ac:picMkLst>
        </pc:picChg>
        <pc:picChg chg="add mod">
          <ac:chgData name="Vyacheslav Egorov" userId="a076bbdf-90ab-4d87-9d81-dcc69e3fc45d" providerId="ADAL" clId="{0C21D485-683E-48F1-817C-C30A190276E0}" dt="2021-10-05T11:49:30.706" v="1772" actId="14100"/>
          <ac:picMkLst>
            <pc:docMk/>
            <pc:sldMk cId="1842575271" sldId="270"/>
            <ac:picMk id="7" creationId="{1F3D31F4-AE35-49B7-98C4-7EBFD7C4513B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2:23:50.697" v="2017" actId="1076"/>
        <pc:sldMkLst>
          <pc:docMk/>
          <pc:sldMk cId="4132009035" sldId="271"/>
        </pc:sldMkLst>
        <pc:spChg chg="add mod">
          <ac:chgData name="Vyacheslav Egorov" userId="a076bbdf-90ab-4d87-9d81-dcc69e3fc45d" providerId="ADAL" clId="{0C21D485-683E-48F1-817C-C30A190276E0}" dt="2021-10-05T12:23:33.979" v="2008" actId="1076"/>
          <ac:spMkLst>
            <pc:docMk/>
            <pc:sldMk cId="4132009035" sldId="271"/>
            <ac:spMk id="7" creationId="{918D2089-9E89-4349-919F-7F97F828B29E}"/>
          </ac:spMkLst>
        </pc:spChg>
        <pc:spChg chg="add mod">
          <ac:chgData name="Vyacheslav Egorov" userId="a076bbdf-90ab-4d87-9d81-dcc69e3fc45d" providerId="ADAL" clId="{0C21D485-683E-48F1-817C-C30A190276E0}" dt="2021-10-05T12:23:31.626" v="2007" actId="1076"/>
          <ac:spMkLst>
            <pc:docMk/>
            <pc:sldMk cId="4132009035" sldId="271"/>
            <ac:spMk id="8" creationId="{BC915346-F0AB-438E-ABE8-576EBE27328B}"/>
          </ac:spMkLst>
        </pc:spChg>
        <pc:spChg chg="add mod">
          <ac:chgData name="Vyacheslav Egorov" userId="a076bbdf-90ab-4d87-9d81-dcc69e3fc45d" providerId="ADAL" clId="{0C21D485-683E-48F1-817C-C30A190276E0}" dt="2021-10-05T12:23:29.466" v="2006" actId="1076"/>
          <ac:spMkLst>
            <pc:docMk/>
            <pc:sldMk cId="4132009035" sldId="271"/>
            <ac:spMk id="9" creationId="{84A397A8-A0AE-428B-85C1-1A1C2C94508B}"/>
          </ac:spMkLst>
        </pc:spChg>
        <pc:spChg chg="add mod">
          <ac:chgData name="Vyacheslav Egorov" userId="a076bbdf-90ab-4d87-9d81-dcc69e3fc45d" providerId="ADAL" clId="{0C21D485-683E-48F1-817C-C30A190276E0}" dt="2021-10-05T12:19:52.697" v="1975" actId="14100"/>
          <ac:spMkLst>
            <pc:docMk/>
            <pc:sldMk cId="4132009035" sldId="271"/>
            <ac:spMk id="10" creationId="{3E306C98-5048-487C-8263-1130B43CD4C9}"/>
          </ac:spMkLst>
        </pc:spChg>
        <pc:spChg chg="add mod">
          <ac:chgData name="Vyacheslav Egorov" userId="a076bbdf-90ab-4d87-9d81-dcc69e3fc45d" providerId="ADAL" clId="{0C21D485-683E-48F1-817C-C30A190276E0}" dt="2021-10-05T12:19:29.557" v="1954" actId="1076"/>
          <ac:spMkLst>
            <pc:docMk/>
            <pc:sldMk cId="4132009035" sldId="271"/>
            <ac:spMk id="11" creationId="{BF5B6503-B489-4D10-A634-F3304F320509}"/>
          </ac:spMkLst>
        </pc:spChg>
        <pc:spChg chg="add mod">
          <ac:chgData name="Vyacheslav Egorov" userId="a076bbdf-90ab-4d87-9d81-dcc69e3fc45d" providerId="ADAL" clId="{0C21D485-683E-48F1-817C-C30A190276E0}" dt="2021-10-05T12:23:50.697" v="2017" actId="1076"/>
          <ac:spMkLst>
            <pc:docMk/>
            <pc:sldMk cId="4132009035" sldId="271"/>
            <ac:spMk id="12" creationId="{FEB01E2B-B488-4071-87A5-9F284739A710}"/>
          </ac:spMkLst>
        </pc:spChg>
        <pc:spChg chg="mod">
          <ac:chgData name="Vyacheslav Egorov" userId="a076bbdf-90ab-4d87-9d81-dcc69e3fc45d" providerId="ADAL" clId="{0C21D485-683E-48F1-817C-C30A190276E0}" dt="2021-10-05T12:09:07.136" v="1868" actId="14100"/>
          <ac:spMkLst>
            <pc:docMk/>
            <pc:sldMk cId="4132009035" sldId="271"/>
            <ac:spMk id="30" creationId="{2E135D79-BDDB-4176-9C81-7E6A51333D42}"/>
          </ac:spMkLst>
        </pc:spChg>
        <pc:picChg chg="add del mod">
          <ac:chgData name="Vyacheslav Egorov" userId="a076bbdf-90ab-4d87-9d81-dcc69e3fc45d" providerId="ADAL" clId="{0C21D485-683E-48F1-817C-C30A190276E0}" dt="2021-10-05T12:07:40.415" v="1864" actId="478"/>
          <ac:picMkLst>
            <pc:docMk/>
            <pc:sldMk cId="4132009035" sldId="271"/>
            <ac:picMk id="3" creationId="{EF0808B4-E0F2-46AE-A124-0B7009C0CFF5}"/>
          </ac:picMkLst>
        </pc:picChg>
        <pc:picChg chg="add mod">
          <ac:chgData name="Vyacheslav Egorov" userId="a076bbdf-90ab-4d87-9d81-dcc69e3fc45d" providerId="ADAL" clId="{0C21D485-683E-48F1-817C-C30A190276E0}" dt="2021-10-05T12:19:07.037" v="1937" actId="14100"/>
          <ac:picMkLst>
            <pc:docMk/>
            <pc:sldMk cId="4132009035" sldId="271"/>
            <ac:picMk id="5" creationId="{06C1A30F-60A1-4476-86C0-EBFB6B66A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0D3D-3209-4A21-B377-37605E1CF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67567-C919-422D-B92D-4247DC4D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36587-7230-4FAF-98F0-C8A006B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01C75-E606-41F4-A9B3-510EF96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3D851-5B7F-4051-ABF3-2CDC19B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21B20-87C3-4C93-96D0-73432B22B6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640D-A96C-449C-BE7E-E8F69EC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93E23-E361-41C3-AEE2-3DE05328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9322D-6720-45A5-A44E-57341B3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209B1-A92D-4B6C-AC81-DE1F8D3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72C1-32DB-4B12-8F61-5A03575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64DD51-D898-4C1B-883F-702CCFA1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6A121-BD53-42AF-8910-6818E28B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61AA-281C-4B36-B51F-B9E7DFA6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69DF-09A0-45CF-8527-A9223B6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5605D-5D1E-4AB8-8871-ED699484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A636E-ADEE-48CE-BED5-49C56C2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6CAC-F1EB-4CB5-849D-E4E5B3D1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308D6-BD12-414D-BD46-FED69E00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ED577-1B26-4366-AB11-8F118E5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6DC3C-9697-4252-9846-16A9A9C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6B56-F8B2-4E2D-A009-050E5C2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A2C32-5A76-48D7-BD04-6CE91B52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B99BE-7CF7-4B66-B44C-3987184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211F5-6253-472C-8053-93AAFB3C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5DADB-AEBB-4399-BC01-A7C1F908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F4CEF-A3B5-4706-ACFB-682E4BA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8C0AE-1B34-45C7-A8A6-B7A451FD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9CF91-437B-4693-AA9D-DE7622ED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E7B42-9336-4C83-94FF-381A66E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F9F6A-DA03-4A74-B506-E2E0B86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F6112-0CF2-4D48-A20D-4F38027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3665F-00FE-4CDE-BC69-B74DB55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64169-6419-49AD-8978-132C0D12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8822D-080C-4D28-959B-9E8A72D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D0303-4C05-4EEC-85BC-9B2E7D30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A9EF41-9B83-460E-A7FF-EB7F401D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FF512-A5A3-4BFB-B26F-9C54434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C28143-842B-46A6-935F-6797B38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DEE7C-625A-442A-8775-B8C7191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30D3E-D583-407C-9CF6-7FDE3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E07644-5FD1-4638-B182-946F9D0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D6FEA-F2A1-4458-B907-245386A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AAE4E-5881-4D45-9F21-18BC18C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2B75BF-FBCA-46F9-B19F-96457848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4CA5B-E4C4-459F-9C7D-62ABC8B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78456-C6BF-4562-A178-6EDF4B8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85E6D-84AB-43E5-BD99-BD8815D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2167-4504-4BD7-A3E2-FC89126E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B8DD5-802F-4AB9-996C-5BAB72FE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6FE1B6-1AB3-49DB-8703-CB12796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2F5C8-2A75-4900-BCFE-6A4C1C52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C5B7C-9BBA-4CD8-B54A-9B3115CB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7027-92DE-432A-8CC5-79FF7ED2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A70E3-B821-453D-9649-3DA06128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C4AC5-FE81-4A69-8769-4D500989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215E8-79AC-4A88-B3B9-F1972D46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E91D-4539-4B62-9B43-543181D2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55696-E30C-444B-B892-F4AF72FA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B55DC-3F6A-4017-84EB-8B053D7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13622-5E51-4EDE-91F3-596BA12B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D781-0650-4D96-9417-5342A7502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C66CC-1C3A-4ABE-B0C5-F793FDA4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F7927-8C34-40F8-AD4B-F954E14B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D5633B-AFC7-48E9-B3A9-6933A313B9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20E57-294C-436D-BA2A-2F8C66E2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00"/>
            <a:ext cx="9144000" cy="154050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Урок №</a:t>
            </a:r>
            <a: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Компиляция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F87E2-E32D-4207-B11F-7FCF8375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435"/>
            <a:ext cx="9144000" cy="210779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CFA048"/>
                </a:solidFill>
              </a:rPr>
              <a:t>Обзор</a:t>
            </a:r>
          </a:p>
          <a:p>
            <a:r>
              <a:rPr lang="ru-RU" sz="2800" dirty="0">
                <a:solidFill>
                  <a:srgbClr val="CFA048"/>
                </a:solidFill>
              </a:rPr>
              <a:t>Препроцессинг</a:t>
            </a:r>
            <a:r>
              <a:rPr lang="en-US" sz="2800" dirty="0">
                <a:solidFill>
                  <a:srgbClr val="CFA048"/>
                </a:solidFill>
              </a:rPr>
              <a:t>,</a:t>
            </a:r>
            <a:endParaRPr lang="ru-RU" sz="2800" dirty="0">
              <a:solidFill>
                <a:srgbClr val="CFA048"/>
              </a:solidFill>
            </a:endParaRPr>
          </a:p>
          <a:p>
            <a:r>
              <a:rPr lang="ru-RU" sz="2800" dirty="0">
                <a:solidFill>
                  <a:srgbClr val="CFA048"/>
                </a:solidFill>
              </a:rPr>
              <a:t>Трансляция</a:t>
            </a:r>
            <a:r>
              <a:rPr lang="en-US" sz="2800" dirty="0">
                <a:solidFill>
                  <a:srgbClr val="CFA048"/>
                </a:solidFill>
              </a:rPr>
              <a:t>, </a:t>
            </a:r>
            <a:r>
              <a:rPr lang="ru-RU" sz="2800" dirty="0">
                <a:solidFill>
                  <a:srgbClr val="CFA048"/>
                </a:solidFill>
              </a:rPr>
              <a:t>Ассемблирование</a:t>
            </a:r>
            <a:r>
              <a:rPr lang="en-US" sz="2800" dirty="0">
                <a:solidFill>
                  <a:srgbClr val="CFA048"/>
                </a:solidFill>
              </a:rPr>
              <a:t>,</a:t>
            </a:r>
          </a:p>
          <a:p>
            <a:r>
              <a:rPr lang="ru-RU" sz="2800" dirty="0">
                <a:solidFill>
                  <a:srgbClr val="CFA048"/>
                </a:solidFill>
              </a:rPr>
              <a:t>Компоновка объектных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7321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18" y="353122"/>
            <a:ext cx="6205215" cy="799674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3</a:t>
            </a:r>
            <a:r>
              <a:rPr lang="en-US" b="1" u="sng" dirty="0">
                <a:solidFill>
                  <a:srgbClr val="202122"/>
                </a:solidFill>
              </a:rPr>
              <a:t> </a:t>
            </a:r>
            <a:r>
              <a:rPr lang="ru-RU" b="1" u="sng" dirty="0">
                <a:solidFill>
                  <a:srgbClr val="202122"/>
                </a:solidFill>
              </a:rPr>
              <a:t>этап. Ассемблирование.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06E771-A9DF-48F9-8F01-F662C74C82D3}"/>
              </a:ext>
            </a:extLst>
          </p:cNvPr>
          <p:cNvSpPr/>
          <p:nvPr/>
        </p:nvSpPr>
        <p:spPr>
          <a:xfrm>
            <a:off x="8273376" y="667876"/>
            <a:ext cx="3168000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Генератор промежуточного</a:t>
            </a:r>
          </a:p>
          <a:p>
            <a:pPr algn="ctr"/>
            <a:r>
              <a:rPr lang="ru-RU" dirty="0"/>
              <a:t>кода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2E94ED-EB04-4A49-8CDD-5E6C520E2642}"/>
              </a:ext>
            </a:extLst>
          </p:cNvPr>
          <p:cNvSpPr/>
          <p:nvPr/>
        </p:nvSpPr>
        <p:spPr>
          <a:xfrm>
            <a:off x="8273376" y="1683539"/>
            <a:ext cx="3168000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Машинно-независимый</a:t>
            </a:r>
          </a:p>
          <a:p>
            <a:pPr algn="ctr"/>
            <a:r>
              <a:rPr lang="ru-RU" dirty="0"/>
              <a:t> оптимизатор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F52EAB-A4D5-4CD6-926D-90AF784938B7}"/>
              </a:ext>
            </a:extLst>
          </p:cNvPr>
          <p:cNvSpPr/>
          <p:nvPr/>
        </p:nvSpPr>
        <p:spPr>
          <a:xfrm>
            <a:off x="8273376" y="2751939"/>
            <a:ext cx="3168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Генератор кода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B6DACB-CD69-49A8-B544-81E9FAE41551}"/>
              </a:ext>
            </a:extLst>
          </p:cNvPr>
          <p:cNvSpPr/>
          <p:nvPr/>
        </p:nvSpPr>
        <p:spPr>
          <a:xfrm>
            <a:off x="8291374" y="3543340"/>
            <a:ext cx="3132000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Машинно-зависимый</a:t>
            </a:r>
          </a:p>
          <a:p>
            <a:pPr algn="ctr"/>
            <a:r>
              <a:rPr lang="ru-RU" dirty="0"/>
              <a:t>оптимизатор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D0444E2-8AD2-4A41-A2AE-83BA8B1D0F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9857376" y="1314207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37BBEF-7BC7-47D1-87EA-AC63874B238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857376" y="2329870"/>
            <a:ext cx="0" cy="4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D28C597-36C2-4227-9FE8-7A28CCE451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857374" y="3121271"/>
            <a:ext cx="2" cy="4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B63B210-7545-4CC9-BC04-DFDCE42DCD9F}"/>
              </a:ext>
            </a:extLst>
          </p:cNvPr>
          <p:cNvSpPr/>
          <p:nvPr/>
        </p:nvSpPr>
        <p:spPr>
          <a:xfrm>
            <a:off x="8804848" y="1341700"/>
            <a:ext cx="210506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Промежуточное представление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51597D-3090-4189-ADFB-9D7039670DAA}"/>
              </a:ext>
            </a:extLst>
          </p:cNvPr>
          <p:cNvSpPr/>
          <p:nvPr/>
        </p:nvSpPr>
        <p:spPr>
          <a:xfrm>
            <a:off x="8820758" y="2382607"/>
            <a:ext cx="210506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Промежуточное представление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4ABD778-A449-4881-B601-6200A7BA9F8F}"/>
              </a:ext>
            </a:extLst>
          </p:cNvPr>
          <p:cNvSpPr/>
          <p:nvPr/>
        </p:nvSpPr>
        <p:spPr>
          <a:xfrm>
            <a:off x="9123724" y="3174008"/>
            <a:ext cx="1499129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Код целевой машины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5519234-DDB7-48EC-AF2C-13AD68B2A13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57374" y="4189671"/>
            <a:ext cx="0" cy="60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0E6CDC-FD7E-4F75-BC2A-61B264DA3198}"/>
              </a:ext>
            </a:extLst>
          </p:cNvPr>
          <p:cNvSpPr/>
          <p:nvPr/>
        </p:nvSpPr>
        <p:spPr>
          <a:xfrm>
            <a:off x="8666186" y="4333332"/>
            <a:ext cx="238238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Исполняемый файл </a:t>
            </a:r>
            <a:r>
              <a:rPr lang="en-US" sz="1100" dirty="0"/>
              <a:t>ELF </a:t>
            </a:r>
            <a:r>
              <a:rPr lang="ru-RU" sz="1100" dirty="0"/>
              <a:t>или </a:t>
            </a:r>
            <a:r>
              <a:rPr lang="en-US" sz="1100" dirty="0"/>
              <a:t>PE (.exe)</a:t>
            </a:r>
            <a:endParaRPr lang="ru-RU" sz="11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D82D109-5E7F-443A-97DB-F4072325D4FF}"/>
              </a:ext>
            </a:extLst>
          </p:cNvPr>
          <p:cNvSpPr/>
          <p:nvPr/>
        </p:nvSpPr>
        <p:spPr>
          <a:xfrm>
            <a:off x="8291374" y="4943146"/>
            <a:ext cx="3711159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 -S </a:t>
            </a:r>
            <a:r>
              <a:rPr lang="en-US" dirty="0" err="1">
                <a:solidFill>
                  <a:schemeClr val="tx1"/>
                </a:solidFill>
              </a:rPr>
              <a:t>hello.C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039FC3-D702-4EB0-9EDF-35EE23C1B7DE}"/>
              </a:ext>
            </a:extLst>
          </p:cNvPr>
          <p:cNvSpPr/>
          <p:nvPr/>
        </p:nvSpPr>
        <p:spPr>
          <a:xfrm>
            <a:off x="8291374" y="5526676"/>
            <a:ext cx="3711159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 -S  -save-temps </a:t>
            </a:r>
            <a:r>
              <a:rPr lang="en-US" dirty="0" err="1">
                <a:solidFill>
                  <a:schemeClr val="tx1"/>
                </a:solidFill>
              </a:rPr>
              <a:t>test.C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685AF9B-2DEB-4C96-A532-DD30B00F4B2E}"/>
              </a:ext>
            </a:extLst>
          </p:cNvPr>
          <p:cNvSpPr/>
          <p:nvPr/>
        </p:nvSpPr>
        <p:spPr>
          <a:xfrm>
            <a:off x="8291374" y="6110207"/>
            <a:ext cx="3711159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fno</a:t>
            </a:r>
            <a:r>
              <a:rPr lang="en-US" dirty="0">
                <a:solidFill>
                  <a:schemeClr val="tx1"/>
                </a:solidFill>
              </a:rPr>
              <a:t>-unwind-tables -</a:t>
            </a:r>
            <a:r>
              <a:rPr lang="en-US" dirty="0" err="1">
                <a:solidFill>
                  <a:schemeClr val="tx1"/>
                </a:solidFill>
              </a:rPr>
              <a:t>fno</a:t>
            </a:r>
            <a:r>
              <a:rPr lang="en-US" dirty="0">
                <a:solidFill>
                  <a:schemeClr val="tx1"/>
                </a:solidFill>
              </a:rPr>
              <a:t>-exceptions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731B09A-2B6D-4AD5-8F8C-400CE55A8B31}"/>
              </a:ext>
            </a:extLst>
          </p:cNvPr>
          <p:cNvSpPr/>
          <p:nvPr/>
        </p:nvSpPr>
        <p:spPr>
          <a:xfrm>
            <a:off x="1619118" y="3198976"/>
            <a:ext cx="1690929" cy="173995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int a{ </a:t>
            </a:r>
            <a:r>
              <a:rPr lang="en-US" sz="1200" b="1" dirty="0">
                <a:solidFill>
                  <a:schemeClr val="tx1"/>
                </a:solidFill>
              </a:rPr>
              <a:t>150</a:t>
            </a:r>
            <a:r>
              <a:rPr lang="en-US" sz="1200" dirty="0">
                <a:solidFill>
                  <a:schemeClr val="tx1"/>
                </a:solidFill>
              </a:rPr>
              <a:t> }, b { </a:t>
            </a:r>
            <a:r>
              <a:rPr lang="en-US" sz="1200" b="1" dirty="0">
                <a:solidFill>
                  <a:schemeClr val="tx1"/>
                </a:solidFill>
              </a:rPr>
              <a:t>230</a:t>
            </a:r>
            <a:r>
              <a:rPr lang="en-US" sz="1200" dirty="0">
                <a:solidFill>
                  <a:schemeClr val="tx1"/>
                </a:solidFill>
              </a:rPr>
              <a:t> };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int </a:t>
            </a:r>
            <a:r>
              <a:rPr lang="en-US" sz="1200" b="1" dirty="0">
                <a:solidFill>
                  <a:schemeClr val="tx1"/>
                </a:solidFill>
              </a:rPr>
              <a:t>c = a + b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int j { </a:t>
            </a:r>
            <a:r>
              <a:rPr lang="en-US" sz="1200" b="1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};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chemeClr val="tx1"/>
                </a:solidFill>
              </a:rPr>
              <a:t>j = </a:t>
            </a:r>
            <a:r>
              <a:rPr lang="en-US" sz="1200" b="1" dirty="0" err="1">
                <a:solidFill>
                  <a:schemeClr val="tx1"/>
                </a:solidFill>
              </a:rPr>
              <a:t>c++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return j;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502FF68-4768-4521-9A2D-14478C3D7B78}"/>
              </a:ext>
            </a:extLst>
          </p:cNvPr>
          <p:cNvSpPr/>
          <p:nvPr/>
        </p:nvSpPr>
        <p:spPr>
          <a:xfrm>
            <a:off x="3788790" y="3198976"/>
            <a:ext cx="2475895" cy="310224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main:                          </a:t>
            </a:r>
            <a:r>
              <a:rPr lang="en-US" sz="900" i="1" dirty="0">
                <a:solidFill>
                  <a:schemeClr val="tx1"/>
                </a:solidFill>
              </a:rPr>
              <a:t># @main# %bb.0: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pushq</a:t>
            </a:r>
            <a:r>
              <a:rPr lang="en-US" sz="900" dirty="0">
                <a:solidFill>
                  <a:schemeClr val="tx1"/>
                </a:solidFill>
              </a:rPr>
              <a:t>	%</a:t>
            </a:r>
            <a:r>
              <a:rPr lang="en-US" sz="900" dirty="0" err="1">
                <a:solidFill>
                  <a:schemeClr val="tx1"/>
                </a:solidFill>
              </a:rPr>
              <a:t>rbp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subq</a:t>
            </a:r>
            <a:r>
              <a:rPr lang="en-US" sz="900" dirty="0">
                <a:solidFill>
                  <a:schemeClr val="tx1"/>
                </a:solidFill>
              </a:rPr>
              <a:t>	$64, %</a:t>
            </a:r>
            <a:r>
              <a:rPr lang="en-US" sz="900" b="1" dirty="0" err="1">
                <a:solidFill>
                  <a:schemeClr val="tx1"/>
                </a:solidFill>
              </a:rPr>
              <a:t>rsp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leaq</a:t>
            </a:r>
            <a:r>
              <a:rPr lang="en-US" sz="900" dirty="0">
                <a:solidFill>
                  <a:schemeClr val="tx1"/>
                </a:solidFill>
              </a:rPr>
              <a:t>	64(%</a:t>
            </a:r>
            <a:r>
              <a:rPr lang="en-US" sz="900" b="1" dirty="0" err="1">
                <a:solidFill>
                  <a:schemeClr val="tx1"/>
                </a:solidFill>
              </a:rPr>
              <a:t>rsp</a:t>
            </a:r>
            <a:r>
              <a:rPr lang="en-US" sz="900" dirty="0">
                <a:solidFill>
                  <a:schemeClr val="tx1"/>
                </a:solidFill>
              </a:rPr>
              <a:t>), 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callq</a:t>
            </a:r>
            <a:r>
              <a:rPr lang="en-US" sz="900" dirty="0">
                <a:solidFill>
                  <a:schemeClr val="tx1"/>
                </a:solidFill>
              </a:rPr>
              <a:t>	__main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$0, -4(%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$150, -8(%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$230, -12(%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-8(%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), %</a:t>
            </a:r>
            <a:r>
              <a:rPr lang="en-US" sz="900" b="1" dirty="0" err="1">
                <a:solidFill>
                  <a:schemeClr val="tx1"/>
                </a:solidFill>
              </a:rPr>
              <a:t>eax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addl</a:t>
            </a:r>
            <a:r>
              <a:rPr lang="en-US" sz="900" dirty="0">
                <a:solidFill>
                  <a:schemeClr val="tx1"/>
                </a:solidFill>
              </a:rPr>
              <a:t>	-12(%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), %</a:t>
            </a:r>
            <a:r>
              <a:rPr lang="en-US" sz="900" b="1" dirty="0" err="1">
                <a:solidFill>
                  <a:schemeClr val="tx1"/>
                </a:solidFill>
              </a:rPr>
              <a:t>eax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%</a:t>
            </a:r>
            <a:r>
              <a:rPr lang="en-US" sz="900" dirty="0" err="1">
                <a:solidFill>
                  <a:schemeClr val="tx1"/>
                </a:solidFill>
              </a:rPr>
              <a:t>eax</a:t>
            </a:r>
            <a:r>
              <a:rPr lang="en-US" sz="900" dirty="0">
                <a:solidFill>
                  <a:schemeClr val="tx1"/>
                </a:solidFill>
              </a:rPr>
              <a:t>, -16(%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$0, -20(%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-16(%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), %</a:t>
            </a:r>
            <a:r>
              <a:rPr lang="en-US" sz="900" b="1" dirty="0" err="1">
                <a:solidFill>
                  <a:schemeClr val="tx1"/>
                </a:solidFill>
              </a:rPr>
              <a:t>eax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%</a:t>
            </a:r>
            <a:r>
              <a:rPr lang="en-US" sz="900" b="1" dirty="0" err="1">
                <a:solidFill>
                  <a:schemeClr val="tx1"/>
                </a:solidFill>
              </a:rPr>
              <a:t>eax</a:t>
            </a:r>
            <a:r>
              <a:rPr lang="en-US" sz="900" dirty="0">
                <a:solidFill>
                  <a:schemeClr val="tx1"/>
                </a:solidFill>
              </a:rPr>
              <a:t>, %</a:t>
            </a:r>
            <a:r>
              <a:rPr lang="en-US" sz="900" b="1" dirty="0" err="1">
                <a:solidFill>
                  <a:schemeClr val="tx1"/>
                </a:solidFill>
              </a:rPr>
              <a:t>ecx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addl</a:t>
            </a:r>
            <a:r>
              <a:rPr lang="en-US" sz="900" dirty="0">
                <a:solidFill>
                  <a:schemeClr val="tx1"/>
                </a:solidFill>
              </a:rPr>
              <a:t>	$1, %</a:t>
            </a:r>
            <a:r>
              <a:rPr lang="en-US" sz="900" b="1" dirty="0" err="1">
                <a:solidFill>
                  <a:schemeClr val="tx1"/>
                </a:solidFill>
              </a:rPr>
              <a:t>ecx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%</a:t>
            </a:r>
            <a:r>
              <a:rPr lang="en-US" sz="900" b="1" dirty="0" err="1">
                <a:solidFill>
                  <a:schemeClr val="tx1"/>
                </a:solidFill>
              </a:rPr>
              <a:t>ecx</a:t>
            </a:r>
            <a:r>
              <a:rPr lang="en-US" sz="900" dirty="0">
                <a:solidFill>
                  <a:schemeClr val="tx1"/>
                </a:solidFill>
              </a:rPr>
              <a:t>, -16(%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%</a:t>
            </a:r>
            <a:r>
              <a:rPr lang="en-US" sz="900" b="1" dirty="0" err="1">
                <a:solidFill>
                  <a:schemeClr val="tx1"/>
                </a:solidFill>
              </a:rPr>
              <a:t>eax</a:t>
            </a:r>
            <a:r>
              <a:rPr lang="en-US" sz="900" dirty="0">
                <a:solidFill>
                  <a:schemeClr val="tx1"/>
                </a:solidFill>
              </a:rPr>
              <a:t>, -20(%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1" dirty="0" err="1">
                <a:solidFill>
                  <a:schemeClr val="tx1"/>
                </a:solidFill>
              </a:rPr>
              <a:t>movl</a:t>
            </a:r>
            <a:r>
              <a:rPr lang="en-US" sz="900" dirty="0">
                <a:solidFill>
                  <a:schemeClr val="tx1"/>
                </a:solidFill>
              </a:rPr>
              <a:t>	-20(%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r>
              <a:rPr lang="en-US" sz="900" dirty="0">
                <a:solidFill>
                  <a:schemeClr val="tx1"/>
                </a:solidFill>
              </a:rPr>
              <a:t>), %</a:t>
            </a:r>
            <a:r>
              <a:rPr lang="en-US" sz="900" b="1" dirty="0" err="1">
                <a:solidFill>
                  <a:schemeClr val="tx1"/>
                </a:solidFill>
              </a:rPr>
              <a:t>eax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addq</a:t>
            </a:r>
            <a:r>
              <a:rPr lang="en-US" sz="900" dirty="0">
                <a:solidFill>
                  <a:schemeClr val="tx1"/>
                </a:solidFill>
              </a:rPr>
              <a:t>	$64, %</a:t>
            </a:r>
            <a:r>
              <a:rPr lang="en-US" sz="900" b="1" dirty="0" err="1">
                <a:solidFill>
                  <a:schemeClr val="tx1"/>
                </a:solidFill>
              </a:rPr>
              <a:t>rsp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popq</a:t>
            </a:r>
            <a:r>
              <a:rPr lang="en-US" sz="900" dirty="0">
                <a:solidFill>
                  <a:schemeClr val="tx1"/>
                </a:solidFill>
              </a:rPr>
              <a:t>	%</a:t>
            </a:r>
            <a:r>
              <a:rPr lang="en-US" sz="900" b="1" dirty="0" err="1">
                <a:solidFill>
                  <a:schemeClr val="tx1"/>
                </a:solidFill>
              </a:rPr>
              <a:t>rbp</a:t>
            </a:r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b="1" dirty="0" err="1">
                <a:solidFill>
                  <a:schemeClr val="tx1"/>
                </a:solidFill>
              </a:rPr>
              <a:t>retq</a:t>
            </a:r>
            <a:r>
              <a:rPr lang="en-US" sz="900" dirty="0">
                <a:solidFill>
                  <a:schemeClr val="tx1"/>
                </a:solidFill>
              </a:rPr>
              <a:t>                            </a:t>
            </a:r>
            <a:r>
              <a:rPr lang="en-US" sz="900" i="1" dirty="0">
                <a:solidFill>
                  <a:schemeClr val="tx1"/>
                </a:solidFill>
              </a:rPr>
              <a:t># -- End function	.</a:t>
            </a:r>
            <a:r>
              <a:rPr lang="en-US" sz="900" i="1" dirty="0" err="1">
                <a:solidFill>
                  <a:schemeClr val="tx1"/>
                </a:solidFill>
              </a:rPr>
              <a:t>addrsig</a:t>
            </a:r>
            <a:endParaRPr lang="ru-RU" sz="900" i="1" dirty="0">
              <a:solidFill>
                <a:schemeClr val="tx1"/>
              </a:solidFill>
            </a:endParaRP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7691080F-7FE1-49FB-A1B7-DFB3F5B5C1D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310047" y="4068951"/>
            <a:ext cx="478743" cy="681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4A2AA3C-26DE-49E7-B5C2-58B97A80EE81}"/>
              </a:ext>
            </a:extLst>
          </p:cNvPr>
          <p:cNvSpPr/>
          <p:nvPr/>
        </p:nvSpPr>
        <p:spPr>
          <a:xfrm>
            <a:off x="6784977" y="3192863"/>
            <a:ext cx="1312300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hello.o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74C76BCF-81B9-405D-8180-789B6B9E760D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264685" y="3441057"/>
            <a:ext cx="520292" cy="1309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71BE3D7-FDD7-459E-BECE-3396B779F8CF}"/>
              </a:ext>
            </a:extLst>
          </p:cNvPr>
          <p:cNvSpPr/>
          <p:nvPr/>
        </p:nvSpPr>
        <p:spPr>
          <a:xfrm>
            <a:off x="3053218" y="2016645"/>
            <a:ext cx="3711159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 -S </a:t>
            </a:r>
            <a:r>
              <a:rPr lang="en-US" dirty="0" err="1">
                <a:solidFill>
                  <a:schemeClr val="tx1"/>
                </a:solidFill>
              </a:rPr>
              <a:t>hello.C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ADA687A-B0CF-4480-B547-24C9C76BAB8C}"/>
              </a:ext>
            </a:extLst>
          </p:cNvPr>
          <p:cNvSpPr/>
          <p:nvPr/>
        </p:nvSpPr>
        <p:spPr>
          <a:xfrm>
            <a:off x="3053217" y="2588602"/>
            <a:ext cx="3711159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-с </a:t>
            </a:r>
            <a:r>
              <a:rPr lang="en-US" dirty="0" err="1">
                <a:solidFill>
                  <a:schemeClr val="tx1"/>
                </a:solidFill>
              </a:rPr>
              <a:t>hello.s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CA3338-21B2-4D8C-9EE8-A72485568124}"/>
              </a:ext>
            </a:extLst>
          </p:cNvPr>
          <p:cNvSpPr txBox="1"/>
          <p:nvPr/>
        </p:nvSpPr>
        <p:spPr>
          <a:xfrm>
            <a:off x="1481388" y="5044311"/>
            <a:ext cx="1966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Исходный код программы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71BB0-D4B2-42FB-9F43-D6C30F6AA10F}"/>
              </a:ext>
            </a:extLst>
          </p:cNvPr>
          <p:cNvSpPr txBox="1"/>
          <p:nvPr/>
        </p:nvSpPr>
        <p:spPr>
          <a:xfrm>
            <a:off x="3826984" y="6358008"/>
            <a:ext cx="2399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Мнемоники ассемблерного кода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A08DA-FFCE-4006-9760-12E38B5A13D5}"/>
              </a:ext>
            </a:extLst>
          </p:cNvPr>
          <p:cNvSpPr txBox="1"/>
          <p:nvPr/>
        </p:nvSpPr>
        <p:spPr>
          <a:xfrm>
            <a:off x="6674060" y="3736015"/>
            <a:ext cx="1514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Объектный модуль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59E3F30-6B0C-4AA9-8124-9CE9FE4077C6}"/>
              </a:ext>
            </a:extLst>
          </p:cNvPr>
          <p:cNvSpPr/>
          <p:nvPr/>
        </p:nvSpPr>
        <p:spPr>
          <a:xfrm>
            <a:off x="1481388" y="1214169"/>
            <a:ext cx="67071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</a:rPr>
              <a:t>Ассемблирование</a:t>
            </a:r>
            <a:r>
              <a:rPr lang="ru-RU" sz="2000" dirty="0"/>
              <a:t> — это перевод (</a:t>
            </a:r>
            <a:r>
              <a:rPr lang="ru-RU" sz="2000" i="1" dirty="0"/>
              <a:t>трансляция</a:t>
            </a:r>
            <a:r>
              <a:rPr lang="ru-RU" sz="2000" dirty="0"/>
              <a:t>) мнемоник ассемблера в машинный код. 1 мнемоника -</a:t>
            </a:r>
            <a:r>
              <a:rPr lang="en-US" sz="2000" dirty="0"/>
              <a:t>&gt; 1</a:t>
            </a:r>
            <a:r>
              <a:rPr lang="ru-RU" sz="2000" dirty="0"/>
              <a:t> инструкция.</a:t>
            </a:r>
          </a:p>
        </p:txBody>
      </p:sp>
    </p:spTree>
    <p:extLst>
      <p:ext uri="{BB962C8B-B14F-4D97-AF65-F5344CB8AC3E}">
        <p14:creationId xmlns:p14="http://schemas.microsoft.com/office/powerpoint/2010/main" val="298110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491DAF9-4461-4BE2-9CDB-CA375548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827" y="591204"/>
            <a:ext cx="6205215" cy="1254374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4</a:t>
            </a:r>
            <a:r>
              <a:rPr lang="en-US" b="1" u="sng" dirty="0">
                <a:solidFill>
                  <a:srgbClr val="202122"/>
                </a:solidFill>
              </a:rPr>
              <a:t> </a:t>
            </a:r>
            <a:r>
              <a:rPr lang="ru-RU" b="1" u="sng" dirty="0">
                <a:solidFill>
                  <a:srgbClr val="202122"/>
                </a:solidFill>
              </a:rPr>
              <a:t>этап. Компоновка.</a:t>
            </a:r>
            <a:br>
              <a:rPr lang="ru-RU" b="1" u="sng" dirty="0">
                <a:solidFill>
                  <a:srgbClr val="202122"/>
                </a:solidFill>
              </a:rPr>
            </a:br>
            <a:r>
              <a:rPr lang="ru-RU" sz="2800" dirty="0">
                <a:solidFill>
                  <a:srgbClr val="202122"/>
                </a:solidFill>
              </a:rPr>
              <a:t>Объектные файлы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E28D9-5C53-4EB2-9930-BCD5CA450BD8}"/>
              </a:ext>
            </a:extLst>
          </p:cNvPr>
          <p:cNvSpPr txBox="1"/>
          <p:nvPr/>
        </p:nvSpPr>
        <p:spPr>
          <a:xfrm>
            <a:off x="1294001" y="1845578"/>
            <a:ext cx="10601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Объектный файл </a:t>
            </a:r>
            <a:r>
              <a:rPr lang="ru-RU" dirty="0"/>
              <a:t>содержит в себе код (часто называемый двоичным или бинарным), который может быть объединён с другими объектными файлами при помощи редактора связей (компоновщика) для получения готового исполнимого модуля</a:t>
            </a:r>
            <a:r>
              <a:rPr lang="en-US" dirty="0"/>
              <a:t>,</a:t>
            </a:r>
            <a:r>
              <a:rPr lang="ru-RU" dirty="0"/>
              <a:t> либо библиотеки.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9C73A7F-4E24-4493-A0CD-4638606AB06F}"/>
              </a:ext>
            </a:extLst>
          </p:cNvPr>
          <p:cNvSpPr/>
          <p:nvPr/>
        </p:nvSpPr>
        <p:spPr>
          <a:xfrm>
            <a:off x="1837891" y="3362237"/>
            <a:ext cx="2155971" cy="234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AA833FB2-6D41-4C5A-B69B-3D52AE23B995}"/>
              </a:ext>
            </a:extLst>
          </p:cNvPr>
          <p:cNvSpPr/>
          <p:nvPr/>
        </p:nvSpPr>
        <p:spPr>
          <a:xfrm>
            <a:off x="2030838" y="3605518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3B0C98A-F266-496B-BE20-A0768B4BB4F5}"/>
              </a:ext>
            </a:extLst>
          </p:cNvPr>
          <p:cNvSpPr/>
          <p:nvPr/>
        </p:nvSpPr>
        <p:spPr>
          <a:xfrm>
            <a:off x="3475142" y="3603801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0D5EAB5-5CEB-49A8-8ED7-367DBA6C4D5A}"/>
              </a:ext>
            </a:extLst>
          </p:cNvPr>
          <p:cNvSpPr/>
          <p:nvPr/>
        </p:nvSpPr>
        <p:spPr>
          <a:xfrm>
            <a:off x="3473745" y="3986261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791B2BBE-7C54-491E-83A9-24886A29C616}"/>
              </a:ext>
            </a:extLst>
          </p:cNvPr>
          <p:cNvSpPr/>
          <p:nvPr/>
        </p:nvSpPr>
        <p:spPr>
          <a:xfrm>
            <a:off x="3469550" y="4379880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97128B0-8DF1-47EB-B3AB-FBE10A366B1D}"/>
              </a:ext>
            </a:extLst>
          </p:cNvPr>
          <p:cNvSpPr/>
          <p:nvPr/>
        </p:nvSpPr>
        <p:spPr>
          <a:xfrm>
            <a:off x="2030838" y="4098088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886CBAA-6A1D-45BE-B07E-1E1805F6D439}"/>
              </a:ext>
            </a:extLst>
          </p:cNvPr>
          <p:cNvSpPr/>
          <p:nvPr/>
        </p:nvSpPr>
        <p:spPr>
          <a:xfrm>
            <a:off x="2536974" y="4105079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EF8DC9A-B786-4210-8C0D-C28AB3D83707}"/>
              </a:ext>
            </a:extLst>
          </p:cNvPr>
          <p:cNvSpPr/>
          <p:nvPr/>
        </p:nvSpPr>
        <p:spPr>
          <a:xfrm>
            <a:off x="2283906" y="4609547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2FA1194-1725-43FB-A474-F6CC45A688D8}"/>
              </a:ext>
            </a:extLst>
          </p:cNvPr>
          <p:cNvCxnSpPr>
            <a:endCxn id="43" idx="0"/>
          </p:cNvCxnSpPr>
          <p:nvPr/>
        </p:nvCxnSpPr>
        <p:spPr>
          <a:xfrm>
            <a:off x="2198618" y="3885593"/>
            <a:ext cx="0" cy="212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C064297-87F5-4401-9928-7648CB62D5D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198618" y="3885593"/>
            <a:ext cx="506136" cy="21948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F789B26-5AD7-4B61-AB27-5D359D0130A5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198618" y="4379880"/>
            <a:ext cx="253068" cy="22966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C4A4CB5A-58C9-4594-90B1-3556A1F29F5D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810702" y="3744697"/>
            <a:ext cx="644554" cy="1661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51A9632-70D2-4912-8A90-6E03CAFAC5A0}"/>
              </a:ext>
            </a:extLst>
          </p:cNvPr>
          <p:cNvCxnSpPr>
            <a:cxnSpLocks/>
          </p:cNvCxnSpPr>
          <p:nvPr/>
        </p:nvCxnSpPr>
        <p:spPr>
          <a:xfrm>
            <a:off x="3805110" y="4143776"/>
            <a:ext cx="644554" cy="1661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F0F2333-9B42-4B26-AC30-1ADCC6E67627}"/>
              </a:ext>
            </a:extLst>
          </p:cNvPr>
          <p:cNvCxnSpPr>
            <a:cxnSpLocks/>
          </p:cNvCxnSpPr>
          <p:nvPr/>
        </p:nvCxnSpPr>
        <p:spPr>
          <a:xfrm>
            <a:off x="3810703" y="4498688"/>
            <a:ext cx="644554" cy="1661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B9F2A088-40E1-4CEB-A768-8B8532B6281B}"/>
              </a:ext>
            </a:extLst>
          </p:cNvPr>
          <p:cNvCxnSpPr>
            <a:cxnSpLocks/>
          </p:cNvCxnSpPr>
          <p:nvPr/>
        </p:nvCxnSpPr>
        <p:spPr>
          <a:xfrm flipV="1">
            <a:off x="2872534" y="3744697"/>
            <a:ext cx="591423" cy="5012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CCEB7C4-BC24-4A9D-8899-62B6B8541C60}"/>
              </a:ext>
            </a:extLst>
          </p:cNvPr>
          <p:cNvSpPr txBox="1"/>
          <p:nvPr/>
        </p:nvSpPr>
        <p:spPr>
          <a:xfrm>
            <a:off x="1848903" y="2959488"/>
            <a:ext cx="204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Объектные файлы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8FBD98C-19CE-4774-8743-37E174578DC4}"/>
              </a:ext>
            </a:extLst>
          </p:cNvPr>
          <p:cNvSpPr/>
          <p:nvPr/>
        </p:nvSpPr>
        <p:spPr>
          <a:xfrm>
            <a:off x="2644635" y="3722366"/>
            <a:ext cx="2155971" cy="234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56C7394-95D1-4AF9-AF91-E300B146CA74}"/>
              </a:ext>
            </a:extLst>
          </p:cNvPr>
          <p:cNvSpPr/>
          <p:nvPr/>
        </p:nvSpPr>
        <p:spPr>
          <a:xfrm>
            <a:off x="2837582" y="3965647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04B9AB9B-72BC-46B3-8946-5AE7DF69364F}"/>
              </a:ext>
            </a:extLst>
          </p:cNvPr>
          <p:cNvSpPr/>
          <p:nvPr/>
        </p:nvSpPr>
        <p:spPr>
          <a:xfrm>
            <a:off x="4281886" y="3963930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C69E3AAC-F362-43E5-8D07-B4559567B54E}"/>
              </a:ext>
            </a:extLst>
          </p:cNvPr>
          <p:cNvSpPr/>
          <p:nvPr/>
        </p:nvSpPr>
        <p:spPr>
          <a:xfrm>
            <a:off x="4280489" y="4346390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ru-RU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974B761D-BE81-4E94-B9B6-47F29A0204DB}"/>
              </a:ext>
            </a:extLst>
          </p:cNvPr>
          <p:cNvSpPr/>
          <p:nvPr/>
        </p:nvSpPr>
        <p:spPr>
          <a:xfrm>
            <a:off x="4276294" y="4740009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4CC46C7-DD95-4840-9F2A-67EF605AC2D9}"/>
              </a:ext>
            </a:extLst>
          </p:cNvPr>
          <p:cNvSpPr/>
          <p:nvPr/>
        </p:nvSpPr>
        <p:spPr>
          <a:xfrm>
            <a:off x="2837582" y="4458217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2625E19E-15D3-4B19-A5F5-22125237D902}"/>
              </a:ext>
            </a:extLst>
          </p:cNvPr>
          <p:cNvSpPr/>
          <p:nvPr/>
        </p:nvSpPr>
        <p:spPr>
          <a:xfrm>
            <a:off x="3343718" y="4465208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DD1A44CA-3600-428A-BD4C-A46A7049997A}"/>
              </a:ext>
            </a:extLst>
          </p:cNvPr>
          <p:cNvSpPr/>
          <p:nvPr/>
        </p:nvSpPr>
        <p:spPr>
          <a:xfrm>
            <a:off x="3090650" y="4969676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9CE985E8-54DA-4177-88B4-A8DEB265E4EB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005362" y="4245722"/>
            <a:ext cx="0" cy="212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D01C13C-BBF2-49DB-9D25-F3CF9B50FED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3005362" y="4245722"/>
            <a:ext cx="506136" cy="21948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34CE9D7-AAB9-4E2A-8210-147A0FD3AF67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3005362" y="4740009"/>
            <a:ext cx="253068" cy="22966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A3653012-12ED-4144-80C4-C20A79545434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617446" y="4104826"/>
            <a:ext cx="644554" cy="1661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773CE15-BCD5-48B2-91BF-BE0C89D3DC2A}"/>
              </a:ext>
            </a:extLst>
          </p:cNvPr>
          <p:cNvCxnSpPr>
            <a:cxnSpLocks/>
          </p:cNvCxnSpPr>
          <p:nvPr/>
        </p:nvCxnSpPr>
        <p:spPr>
          <a:xfrm>
            <a:off x="4611854" y="4503905"/>
            <a:ext cx="644554" cy="1661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EBED274-99F4-4D28-9934-3009D0F5EE54}"/>
              </a:ext>
            </a:extLst>
          </p:cNvPr>
          <p:cNvCxnSpPr>
            <a:cxnSpLocks/>
          </p:cNvCxnSpPr>
          <p:nvPr/>
        </p:nvCxnSpPr>
        <p:spPr>
          <a:xfrm>
            <a:off x="4617447" y="4858817"/>
            <a:ext cx="644554" cy="1661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137BF68-DB95-40D0-BFA5-65E67CAC01B4}"/>
              </a:ext>
            </a:extLst>
          </p:cNvPr>
          <p:cNvCxnSpPr>
            <a:cxnSpLocks/>
          </p:cNvCxnSpPr>
          <p:nvPr/>
        </p:nvCxnSpPr>
        <p:spPr>
          <a:xfrm flipV="1">
            <a:off x="3679278" y="4104826"/>
            <a:ext cx="591423" cy="5012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195FD00-3A3E-4C01-8EC0-C1F3A7E14D10}"/>
              </a:ext>
            </a:extLst>
          </p:cNvPr>
          <p:cNvSpPr/>
          <p:nvPr/>
        </p:nvSpPr>
        <p:spPr>
          <a:xfrm>
            <a:off x="8947545" y="3605819"/>
            <a:ext cx="2155971" cy="2348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4B6F633B-FC6F-4B26-A776-3D3A8FC070EB}"/>
              </a:ext>
            </a:extLst>
          </p:cNvPr>
          <p:cNvSpPr/>
          <p:nvPr/>
        </p:nvSpPr>
        <p:spPr>
          <a:xfrm>
            <a:off x="9151685" y="3849209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1F99D9E-F456-4E29-8CE4-7045260FF2A7}"/>
              </a:ext>
            </a:extLst>
          </p:cNvPr>
          <p:cNvSpPr/>
          <p:nvPr/>
        </p:nvSpPr>
        <p:spPr>
          <a:xfrm>
            <a:off x="10196122" y="3785631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A1A19A0C-4372-4AF0-88BF-6E646DB6FFCF}"/>
              </a:ext>
            </a:extLst>
          </p:cNvPr>
          <p:cNvSpPr/>
          <p:nvPr/>
        </p:nvSpPr>
        <p:spPr>
          <a:xfrm>
            <a:off x="10214996" y="4204371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ru-RU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2BFBE8F8-CF5E-4891-B722-A8E8C91EF266}"/>
              </a:ext>
            </a:extLst>
          </p:cNvPr>
          <p:cNvSpPr/>
          <p:nvPr/>
        </p:nvSpPr>
        <p:spPr>
          <a:xfrm>
            <a:off x="10214996" y="4640231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ru-RU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FE166CD3-CC1E-4EF3-AE30-73EA1F25ED41}"/>
              </a:ext>
            </a:extLst>
          </p:cNvPr>
          <p:cNvSpPr/>
          <p:nvPr/>
        </p:nvSpPr>
        <p:spPr>
          <a:xfrm>
            <a:off x="9151685" y="4341779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D4B5F85-0E64-43F7-B208-C4CC85F580A8}"/>
              </a:ext>
            </a:extLst>
          </p:cNvPr>
          <p:cNvSpPr/>
          <p:nvPr/>
        </p:nvSpPr>
        <p:spPr>
          <a:xfrm>
            <a:off x="9657821" y="4348770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A848C6E5-88EE-4073-84E8-D27CF7CF86DB}"/>
              </a:ext>
            </a:extLst>
          </p:cNvPr>
          <p:cNvSpPr/>
          <p:nvPr/>
        </p:nvSpPr>
        <p:spPr>
          <a:xfrm>
            <a:off x="9404753" y="4853238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3B347576-BE98-4732-B778-FE7F6F7DDCAA}"/>
              </a:ext>
            </a:extLst>
          </p:cNvPr>
          <p:cNvCxnSpPr>
            <a:endCxn id="91" idx="0"/>
          </p:cNvCxnSpPr>
          <p:nvPr/>
        </p:nvCxnSpPr>
        <p:spPr>
          <a:xfrm>
            <a:off x="9319465" y="4129284"/>
            <a:ext cx="0" cy="21249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84443CDC-E068-43F6-8E0C-ED457BD0DC6D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9319465" y="4129284"/>
            <a:ext cx="506136" cy="21948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0B8E94F-8625-4B7E-A217-8407B0E32D43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319465" y="4623571"/>
            <a:ext cx="253068" cy="22966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E390FACC-01D8-4F7C-91F3-CA44A35134C3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9993381" y="3926527"/>
            <a:ext cx="202741" cy="56314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822B6F-7464-4C80-825C-6EC8E1635BC9}"/>
              </a:ext>
            </a:extLst>
          </p:cNvPr>
          <p:cNvSpPr txBox="1"/>
          <p:nvPr/>
        </p:nvSpPr>
        <p:spPr>
          <a:xfrm>
            <a:off x="8849847" y="2959488"/>
            <a:ext cx="2520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Исполнимый модуль</a:t>
            </a:r>
          </a:p>
          <a:p>
            <a:r>
              <a:rPr lang="en-US" dirty="0"/>
              <a:t>(.exe)</a:t>
            </a:r>
            <a:endParaRPr lang="ru-RU" dirty="0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3A7E8FA5-623D-4676-BA49-A6DD133CA140}"/>
              </a:ext>
            </a:extLst>
          </p:cNvPr>
          <p:cNvSpPr/>
          <p:nvPr/>
        </p:nvSpPr>
        <p:spPr>
          <a:xfrm>
            <a:off x="10670628" y="3778770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ru-RU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A11E48D7-0AF2-4525-B877-287DD6AB17A8}"/>
              </a:ext>
            </a:extLst>
          </p:cNvPr>
          <p:cNvSpPr/>
          <p:nvPr/>
        </p:nvSpPr>
        <p:spPr>
          <a:xfrm>
            <a:off x="10684066" y="4198497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ru-RU" dirty="0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68E7DDBC-1CFC-43D9-A4BE-0B3808266883}"/>
              </a:ext>
            </a:extLst>
          </p:cNvPr>
          <p:cNvSpPr/>
          <p:nvPr/>
        </p:nvSpPr>
        <p:spPr>
          <a:xfrm>
            <a:off x="10684066" y="4643076"/>
            <a:ext cx="335560" cy="2817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ru-RU" dirty="0"/>
          </a:p>
        </p:txBody>
      </p: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CB1E3B7-E067-4FDB-9ABC-2B42507BFD3B}"/>
              </a:ext>
            </a:extLst>
          </p:cNvPr>
          <p:cNvCxnSpPr>
            <a:cxnSpLocks/>
            <a:stCxn id="88" idx="3"/>
            <a:endCxn id="104" idx="1"/>
          </p:cNvCxnSpPr>
          <p:nvPr/>
        </p:nvCxnSpPr>
        <p:spPr>
          <a:xfrm flipV="1">
            <a:off x="10531682" y="3919666"/>
            <a:ext cx="138946" cy="686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6EFD2FEA-CFD6-4D7D-AED9-606744A36C2C}"/>
              </a:ext>
            </a:extLst>
          </p:cNvPr>
          <p:cNvCxnSpPr>
            <a:cxnSpLocks/>
            <a:stCxn id="89" idx="3"/>
            <a:endCxn id="105" idx="1"/>
          </p:cNvCxnSpPr>
          <p:nvPr/>
        </p:nvCxnSpPr>
        <p:spPr>
          <a:xfrm flipV="1">
            <a:off x="10550556" y="4339393"/>
            <a:ext cx="133510" cy="587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43E3D235-32EB-4499-89A1-AA66F75C23AA}"/>
              </a:ext>
            </a:extLst>
          </p:cNvPr>
          <p:cNvCxnSpPr>
            <a:cxnSpLocks/>
            <a:stCxn id="90" idx="3"/>
            <a:endCxn id="106" idx="1"/>
          </p:cNvCxnSpPr>
          <p:nvPr/>
        </p:nvCxnSpPr>
        <p:spPr>
          <a:xfrm>
            <a:off x="10550556" y="4781127"/>
            <a:ext cx="133510" cy="284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83AEC190-89B6-41B3-B717-E96329BCF847}"/>
              </a:ext>
            </a:extLst>
          </p:cNvPr>
          <p:cNvSpPr/>
          <p:nvPr/>
        </p:nvSpPr>
        <p:spPr>
          <a:xfrm>
            <a:off x="6178340" y="3973885"/>
            <a:ext cx="1748408" cy="74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Компоновщик</a:t>
            </a:r>
          </a:p>
        </p:txBody>
      </p:sp>
      <p:sp>
        <p:nvSpPr>
          <p:cNvPr id="117" name="Стрелка: вправо 116">
            <a:extLst>
              <a:ext uri="{FF2B5EF4-FFF2-40B4-BE49-F238E27FC236}">
                <a16:creationId xmlns:a16="http://schemas.microsoft.com/office/drawing/2014/main" id="{B41A0ED1-8360-4414-A375-60F95D4BDEE5}"/>
              </a:ext>
            </a:extLst>
          </p:cNvPr>
          <p:cNvSpPr/>
          <p:nvPr/>
        </p:nvSpPr>
        <p:spPr>
          <a:xfrm rot="20070671">
            <a:off x="4859261" y="4896466"/>
            <a:ext cx="1319181" cy="36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Стрелка: вправо 117">
            <a:extLst>
              <a:ext uri="{FF2B5EF4-FFF2-40B4-BE49-F238E27FC236}">
                <a16:creationId xmlns:a16="http://schemas.microsoft.com/office/drawing/2014/main" id="{E54C40B6-BEF5-42CC-950B-81194F7E1EFF}"/>
              </a:ext>
            </a:extLst>
          </p:cNvPr>
          <p:cNvSpPr/>
          <p:nvPr/>
        </p:nvSpPr>
        <p:spPr>
          <a:xfrm>
            <a:off x="7963947" y="4195546"/>
            <a:ext cx="974161" cy="36866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Стрелка: вправо 118">
            <a:extLst>
              <a:ext uri="{FF2B5EF4-FFF2-40B4-BE49-F238E27FC236}">
                <a16:creationId xmlns:a16="http://schemas.microsoft.com/office/drawing/2014/main" id="{CDBB4460-105C-4CA1-B14B-4257927D1D26}"/>
              </a:ext>
            </a:extLst>
          </p:cNvPr>
          <p:cNvSpPr/>
          <p:nvPr/>
        </p:nvSpPr>
        <p:spPr>
          <a:xfrm rot="20070671">
            <a:off x="5011661" y="5048866"/>
            <a:ext cx="1319181" cy="36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Стрелка: вправо 119">
            <a:extLst>
              <a:ext uri="{FF2B5EF4-FFF2-40B4-BE49-F238E27FC236}">
                <a16:creationId xmlns:a16="http://schemas.microsoft.com/office/drawing/2014/main" id="{5C612736-67B9-4756-A63B-1DD2963C7AE6}"/>
              </a:ext>
            </a:extLst>
          </p:cNvPr>
          <p:cNvSpPr/>
          <p:nvPr/>
        </p:nvSpPr>
        <p:spPr>
          <a:xfrm rot="20070671">
            <a:off x="5164061" y="5201266"/>
            <a:ext cx="1319181" cy="36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3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2"/>
            <a:ext cx="5514536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202122"/>
                </a:solidFill>
              </a:rPr>
              <a:t>Intentionally left blank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16931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356" y="434472"/>
            <a:ext cx="1974501" cy="1325563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Обзор</a:t>
            </a:r>
            <a:endParaRPr lang="ru-RU" b="1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246" y="970686"/>
            <a:ext cx="2209800" cy="20764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724591" y="524958"/>
            <a:ext cx="124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Процессор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679577" y="2841350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471705" y="1884223"/>
            <a:ext cx="134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Инструкции</a:t>
            </a:r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>
            <a:off x="9146698" y="2253555"/>
            <a:ext cx="977808" cy="15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>
            <a:off x="10349057" y="894290"/>
            <a:ext cx="252681" cy="30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024635" y="664404"/>
            <a:ext cx="5403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Что сделать, чтобы процессор работал?</a:t>
            </a:r>
          </a:p>
          <a:p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Нужно скормить ему программу.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448498" y="1841892"/>
            <a:ext cx="6921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Программа</a:t>
            </a:r>
            <a:r>
              <a:rPr lang="ru-RU" sz="2000" dirty="0"/>
              <a:t> - это всего лишь </a:t>
            </a:r>
            <a:r>
              <a:rPr lang="ru-RU" sz="2000" dirty="0" smtClean="0"/>
              <a:t>текст, </a:t>
            </a:r>
            <a:r>
              <a:rPr lang="ru-RU" sz="2000" dirty="0"/>
              <a:t>буковки в файле.</a:t>
            </a:r>
          </a:p>
          <a:p>
            <a:r>
              <a:rPr lang="ru-RU" sz="2000" dirty="0"/>
              <a:t>Чтобы процессор ее исполнил, программу нужно подготовить и перевести на язык процессора.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436527" y="2908089"/>
            <a:ext cx="25798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173398" y="3803644"/>
            <a:ext cx="2874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/>
              <a:t>Машинные инструкции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181519" y="3828333"/>
            <a:ext cx="3089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/>
              <a:t>Низкого уровня</a:t>
            </a:r>
          </a:p>
          <a:p>
            <a:pPr algn="ctr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абстракции оборудования </a:t>
            </a:r>
          </a:p>
        </p:txBody>
      </p:sp>
      <p:cxnSp>
        <p:nvCxnSpPr>
          <p:cNvPr id="21" name="Прямая со стрелкой 20"/>
          <p:cNvCxnSpPr>
            <a:stCxn id="16" idx="2"/>
            <a:endCxn id="18" idx="0"/>
          </p:cNvCxnSpPr>
          <p:nvPr/>
        </p:nvCxnSpPr>
        <p:spPr>
          <a:xfrm flipH="1">
            <a:off x="3610405" y="3492864"/>
            <a:ext cx="3116064" cy="31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6" idx="2"/>
            <a:endCxn id="19" idx="0"/>
          </p:cNvCxnSpPr>
          <p:nvPr/>
        </p:nvCxnSpPr>
        <p:spPr>
          <a:xfrm>
            <a:off x="6726469" y="3492864"/>
            <a:ext cx="0" cy="3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6" idx="2"/>
            <a:endCxn id="20" idx="0"/>
          </p:cNvCxnSpPr>
          <p:nvPr/>
        </p:nvCxnSpPr>
        <p:spPr>
          <a:xfrm>
            <a:off x="6726469" y="3492864"/>
            <a:ext cx="3290186" cy="3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2"/>
          </p:cNvCxnSpPr>
          <p:nvPr/>
        </p:nvCxnSpPr>
        <p:spPr>
          <a:xfrm flipH="1">
            <a:off x="3357154" y="4203754"/>
            <a:ext cx="253251" cy="50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9" idx="2"/>
          </p:cNvCxnSpPr>
          <p:nvPr/>
        </p:nvCxnSpPr>
        <p:spPr>
          <a:xfrm flipH="1">
            <a:off x="5839097" y="4536219"/>
            <a:ext cx="887372" cy="2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86" y="4936329"/>
            <a:ext cx="4355183" cy="1621225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790" y="4936328"/>
            <a:ext cx="3510683" cy="1794181"/>
          </a:xfrm>
          <a:prstGeom prst="rect">
            <a:avLst/>
          </a:prstGeom>
        </p:spPr>
      </p:pic>
      <p:cxnSp>
        <p:nvCxnSpPr>
          <p:cNvPr id="37" name="Прямая со стрелкой 36"/>
          <p:cNvCxnSpPr>
            <a:stCxn id="19" idx="2"/>
          </p:cNvCxnSpPr>
          <p:nvPr/>
        </p:nvCxnSpPr>
        <p:spPr>
          <a:xfrm>
            <a:off x="6726469" y="4536219"/>
            <a:ext cx="745485" cy="2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8471705" y="3819597"/>
            <a:ext cx="30899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/>
              <a:t>Высокого уровня</a:t>
            </a:r>
          </a:p>
          <a:p>
            <a:pPr algn="ctr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абстракции оборудования</a:t>
            </a:r>
          </a:p>
          <a:p>
            <a:pPr algn="ctr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C#, Java, JavaScript, </a:t>
            </a:r>
            <a:r>
              <a:rPr lang="ru-RU" sz="1400" dirty="0">
                <a:solidFill>
                  <a:srgbClr val="0070C0"/>
                </a:solidFill>
              </a:rPr>
              <a:t>Лисп, </a:t>
            </a:r>
            <a:r>
              <a:rPr lang="en-US" sz="1400" dirty="0">
                <a:solidFill>
                  <a:srgbClr val="0070C0"/>
                </a:solidFill>
              </a:rPr>
              <a:t>PHP, Ruby, Python, Perl….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45A49C9-E8D7-48BD-9899-4284524C2332}"/>
              </a:ext>
            </a:extLst>
          </p:cNvPr>
          <p:cNvCxnSpPr>
            <a:stCxn id="20" idx="2"/>
          </p:cNvCxnSpPr>
          <p:nvPr/>
        </p:nvCxnSpPr>
        <p:spPr>
          <a:xfrm flipH="1">
            <a:off x="9253057" y="5081481"/>
            <a:ext cx="763598" cy="48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496832"/>
            <a:ext cx="5514536" cy="950191"/>
          </a:xfrm>
        </p:spPr>
        <p:txBody>
          <a:bodyPr>
            <a:normAutofit/>
          </a:bodyPr>
          <a:lstStyle/>
          <a:p>
            <a:r>
              <a:rPr lang="ru-RU" b="1" u="sng" dirty="0"/>
              <a:t>Компиляция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52470" y="1487040"/>
            <a:ext cx="99428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</a:rPr>
              <a:t>Компиляция</a:t>
            </a:r>
            <a:r>
              <a:rPr lang="ru-RU" sz="2000" dirty="0"/>
              <a:t> — это перевод (</a:t>
            </a:r>
            <a:r>
              <a:rPr lang="ru-RU" sz="2000" i="1" dirty="0"/>
              <a:t>трансляция</a:t>
            </a:r>
            <a:r>
              <a:rPr lang="ru-RU" sz="2000" dirty="0"/>
              <a:t>) программы, составленной на исходном языке высокого уровня, в программу на низкоуровневом языке, близком машинному коду, выполняемая компилятором.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52470" y="2605429"/>
            <a:ext cx="10086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Компилятор</a:t>
            </a:r>
            <a:r>
              <a:rPr lang="ru-RU" sz="2000" dirty="0"/>
              <a:t> — программа, переводящая текст, написанный на языке программирования, в набор машинных кодов</a:t>
            </a:r>
          </a:p>
        </p:txBody>
      </p:sp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 txBox="1">
            <a:spLocks/>
          </p:cNvSpPr>
          <p:nvPr/>
        </p:nvSpPr>
        <p:spPr>
          <a:xfrm>
            <a:off x="1552470" y="3393349"/>
            <a:ext cx="5514536" cy="950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u="sng" dirty="0"/>
              <a:t>Этапы компиляции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543C2C-684C-4D3F-8DC7-CD5E143A2DE1}"/>
              </a:ext>
            </a:extLst>
          </p:cNvPr>
          <p:cNvSpPr/>
          <p:nvPr/>
        </p:nvSpPr>
        <p:spPr>
          <a:xfrm>
            <a:off x="5369945" y="3372391"/>
            <a:ext cx="1592559" cy="64881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Программа</a:t>
            </a:r>
          </a:p>
          <a:p>
            <a:pPr algn="ctr"/>
            <a:r>
              <a:rPr lang="ru-RU" sz="1200" dirty="0"/>
              <a:t>Понятная человеку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543C2C-684C-4D3F-8DC7-CD5E143A2DE1}"/>
              </a:ext>
            </a:extLst>
          </p:cNvPr>
          <p:cNvSpPr/>
          <p:nvPr/>
        </p:nvSpPr>
        <p:spPr>
          <a:xfrm>
            <a:off x="5372297" y="4506799"/>
            <a:ext cx="1371600" cy="653029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Препроцессинг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543C2C-684C-4D3F-8DC7-CD5E143A2DE1}"/>
              </a:ext>
            </a:extLst>
          </p:cNvPr>
          <p:cNvSpPr/>
          <p:nvPr/>
        </p:nvSpPr>
        <p:spPr>
          <a:xfrm>
            <a:off x="6962504" y="4506798"/>
            <a:ext cx="1371600" cy="653029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Трансляция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543C2C-684C-4D3F-8DC7-CD5E143A2DE1}"/>
              </a:ext>
            </a:extLst>
          </p:cNvPr>
          <p:cNvSpPr/>
          <p:nvPr/>
        </p:nvSpPr>
        <p:spPr>
          <a:xfrm>
            <a:off x="8552711" y="4506797"/>
            <a:ext cx="1479564" cy="653029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Ассемблирование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543C2C-684C-4D3F-8DC7-CD5E143A2DE1}"/>
              </a:ext>
            </a:extLst>
          </p:cNvPr>
          <p:cNvSpPr/>
          <p:nvPr/>
        </p:nvSpPr>
        <p:spPr>
          <a:xfrm>
            <a:off x="10250882" y="4515118"/>
            <a:ext cx="1479564" cy="653029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Компоновка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E543C2C-684C-4D3F-8DC7-CD5E143A2DE1}"/>
              </a:ext>
            </a:extLst>
          </p:cNvPr>
          <p:cNvSpPr/>
          <p:nvPr/>
        </p:nvSpPr>
        <p:spPr>
          <a:xfrm>
            <a:off x="10032275" y="5858128"/>
            <a:ext cx="1698171" cy="64881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Программа</a:t>
            </a:r>
          </a:p>
          <a:p>
            <a:pPr algn="ctr"/>
            <a:r>
              <a:rPr lang="ru-RU" sz="1200" dirty="0"/>
              <a:t>Понятная компьютеру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ru-RU" sz="1200" dirty="0"/>
              <a:t>машинный</a:t>
            </a:r>
            <a:r>
              <a:rPr lang="en-US" sz="1200" dirty="0"/>
              <a:t> </a:t>
            </a:r>
            <a:r>
              <a:rPr lang="ru-RU" sz="1200" dirty="0"/>
              <a:t>код</a:t>
            </a:r>
            <a:r>
              <a:rPr lang="en-US" sz="1200" dirty="0"/>
              <a:t>)</a:t>
            </a:r>
            <a:endParaRPr lang="ru-RU" sz="1200" dirty="0"/>
          </a:p>
        </p:txBody>
      </p:sp>
      <p:cxnSp>
        <p:nvCxnSpPr>
          <p:cNvPr id="14" name="Соединительная линия уступом 13"/>
          <p:cNvCxnSpPr>
            <a:stCxn id="6" idx="1"/>
            <a:endCxn id="9" idx="1"/>
          </p:cNvCxnSpPr>
          <p:nvPr/>
        </p:nvCxnSpPr>
        <p:spPr>
          <a:xfrm rot="10800000" flipH="1" flipV="1">
            <a:off x="5369945" y="3696796"/>
            <a:ext cx="2352" cy="1136518"/>
          </a:xfrm>
          <a:prstGeom prst="bentConnector3">
            <a:avLst>
              <a:gd name="adj1" fmla="val -9719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2" idx="3"/>
            <a:endCxn id="13" idx="3"/>
          </p:cNvCxnSpPr>
          <p:nvPr/>
        </p:nvCxnSpPr>
        <p:spPr>
          <a:xfrm>
            <a:off x="11730446" y="4841633"/>
            <a:ext cx="12700" cy="13409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  <a:endCxn id="10" idx="1"/>
          </p:cNvCxnSpPr>
          <p:nvPr/>
        </p:nvCxnSpPr>
        <p:spPr>
          <a:xfrm flipV="1">
            <a:off x="6743897" y="4833313"/>
            <a:ext cx="218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 flipV="1">
            <a:off x="8334104" y="4833312"/>
            <a:ext cx="218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12" idx="1"/>
          </p:cNvCxnSpPr>
          <p:nvPr/>
        </p:nvCxnSpPr>
        <p:spPr>
          <a:xfrm>
            <a:off x="10032275" y="4833312"/>
            <a:ext cx="218607" cy="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39" y="5768195"/>
            <a:ext cx="1323975" cy="8286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4" y="3207362"/>
            <a:ext cx="2558960" cy="1107513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5270219" y="5308931"/>
            <a:ext cx="160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Препроцессор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067006" y="5301675"/>
            <a:ext cx="129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Транслятор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661354" y="5307420"/>
            <a:ext cx="1253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Ассемблер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0478447" y="5327417"/>
            <a:ext cx="9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Линкер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103752" y="4506797"/>
            <a:ext cx="2316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Препроцессинг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Трансляция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Ассемблирование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Компоновка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210874" y="5954703"/>
            <a:ext cx="171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Машинный код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382340" y="3122747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Программа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833A953-16C3-4D62-A353-8A9D25188441}"/>
              </a:ext>
            </a:extLst>
          </p:cNvPr>
          <p:cNvCxnSpPr>
            <a:stCxn id="35" idx="2"/>
          </p:cNvCxnSpPr>
          <p:nvPr/>
        </p:nvCxnSpPr>
        <p:spPr>
          <a:xfrm flipH="1">
            <a:off x="9219501" y="3492079"/>
            <a:ext cx="816223" cy="12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B9EFA0-4B44-4844-BCAF-E84736111E50}"/>
              </a:ext>
            </a:extLst>
          </p:cNvPr>
          <p:cNvCxnSpPr>
            <a:stCxn id="34" idx="3"/>
          </p:cNvCxnSpPr>
          <p:nvPr/>
        </p:nvCxnSpPr>
        <p:spPr>
          <a:xfrm>
            <a:off x="7923138" y="6139369"/>
            <a:ext cx="345298" cy="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496832"/>
            <a:ext cx="5514536" cy="950191"/>
          </a:xfrm>
        </p:spPr>
        <p:txBody>
          <a:bodyPr>
            <a:normAutofit/>
          </a:bodyPr>
          <a:lstStyle/>
          <a:p>
            <a:r>
              <a:rPr lang="ru-RU" b="1" u="sng" dirty="0" smtClean="0"/>
              <a:t>Компиляторы С++</a:t>
            </a:r>
            <a:endParaRPr lang="ru-RU" b="1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6217" y="144702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Borland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C++/CX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Cfront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Dev-C++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DJGPP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GNU Compiler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 C++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 Parallel Composer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87964" y="144702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Visual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MinGW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Norcroft</a:t>
            </a:r>
            <a:r>
              <a:rPr lang="en-US" dirty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Watcom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Solaris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PathScale</a:t>
            </a:r>
            <a:r>
              <a:rPr lang="en-US" dirty="0"/>
              <a:t> EKO Compiler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Shedskin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TenDRA</a:t>
            </a:r>
            <a:r>
              <a:rPr lang="en-US" dirty="0"/>
              <a:t>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C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43554" y="1730413"/>
            <a:ext cx="2834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Borland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Embarcadero C++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MS Visual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GNU </a:t>
            </a:r>
            <a:r>
              <a:rPr lang="en-US"/>
              <a:t>G</a:t>
            </a:r>
            <a:r>
              <a:rPr lang="en-US" smtClean="0"/>
              <a:t>++ GCC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 C++ Compiler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843554" y="1238771"/>
            <a:ext cx="209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rgbClr val="FF0000"/>
                </a:solidFill>
              </a:rPr>
              <a:t>Самые популярные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46217" y="4708654"/>
            <a:ext cx="10054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/>
              <a:t>GNU </a:t>
            </a:r>
            <a:r>
              <a:rPr lang="ru-RU" sz="1200" b="1" dirty="0" err="1"/>
              <a:t>Compiler</a:t>
            </a:r>
            <a:r>
              <a:rPr lang="ru-RU" sz="1200" b="1" dirty="0"/>
              <a:t> </a:t>
            </a:r>
            <a:r>
              <a:rPr lang="ru-RU" sz="1200" b="1" dirty="0" err="1"/>
              <a:t>Collection</a:t>
            </a:r>
            <a:r>
              <a:rPr lang="ru-RU" sz="1200" b="1" dirty="0"/>
              <a:t> </a:t>
            </a:r>
            <a:r>
              <a:rPr lang="ru-RU" sz="1200" dirty="0"/>
              <a:t>(обычно используется сокращение </a:t>
            </a:r>
            <a:r>
              <a:rPr lang="ru-RU" sz="1200" b="1" dirty="0"/>
              <a:t>GCC</a:t>
            </a:r>
            <a:r>
              <a:rPr lang="ru-RU" sz="1200" dirty="0"/>
              <a:t>) — набор компиляторов для различных языков программирования, разработанный в рамках проекта GNU. GCC является свободным программным обеспечением, распространяется в том числе фондом свободного программного обеспечения (FSF) на условиях GNU GPL и GNU LGPL и является ключевым компонентом GNU </a:t>
            </a:r>
            <a:r>
              <a:rPr lang="ru-RU" sz="1200" dirty="0" err="1"/>
              <a:t>toolchain</a:t>
            </a:r>
            <a:r>
              <a:rPr lang="ru-RU" sz="1200" dirty="0"/>
              <a:t>. Он используется как стандартный компилятор для свободных UNIX-подобных операционных систем</a:t>
            </a:r>
            <a:r>
              <a:rPr lang="en-US" sz="1200" dirty="0"/>
              <a:t>(Linux, FreeBSD, Solaris)</a:t>
            </a:r>
            <a:r>
              <a:rPr lang="ru-RU" sz="1200" dirty="0"/>
              <a:t>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6216" y="5536535"/>
            <a:ext cx="1005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LLVM</a:t>
            </a:r>
            <a:r>
              <a:rPr lang="ru-RU" sz="1200" dirty="0"/>
              <a:t> (ранее </a:t>
            </a:r>
            <a:r>
              <a:rPr lang="ru-RU" sz="1200" b="1" dirty="0" err="1"/>
              <a:t>Low</a:t>
            </a:r>
            <a:r>
              <a:rPr lang="ru-RU" sz="1200" dirty="0"/>
              <a:t> </a:t>
            </a:r>
            <a:r>
              <a:rPr lang="ru-RU" sz="1200" b="1" dirty="0" err="1"/>
              <a:t>Level</a:t>
            </a:r>
            <a:r>
              <a:rPr lang="ru-RU" sz="1200" dirty="0"/>
              <a:t> </a:t>
            </a:r>
            <a:r>
              <a:rPr lang="ru-RU" sz="1200" b="1" dirty="0" err="1"/>
              <a:t>Virtual</a:t>
            </a:r>
            <a:r>
              <a:rPr lang="ru-RU" sz="1200" dirty="0"/>
              <a:t> </a:t>
            </a:r>
            <a:r>
              <a:rPr lang="ru-RU" sz="1200" b="1" dirty="0" err="1"/>
              <a:t>Machine</a:t>
            </a:r>
            <a:r>
              <a:rPr lang="ru-RU" sz="1200" dirty="0"/>
              <a:t>) — проект инфраструктуры для создания компиляторов. </a:t>
            </a:r>
            <a:endParaRPr lang="en-US" sz="1200" dirty="0"/>
          </a:p>
          <a:p>
            <a:r>
              <a:rPr lang="ru-RU" sz="1200" dirty="0"/>
              <a:t>Состоит из набора компиляторов из языков высокого уровня (так называемых «</a:t>
            </a:r>
            <a:r>
              <a:rPr lang="ru-RU" sz="1200" dirty="0" err="1"/>
              <a:t>фронтендов</a:t>
            </a:r>
            <a:r>
              <a:rPr lang="ru-RU" sz="1200" dirty="0"/>
              <a:t>»), системы оптимизации, интерпретации и компиляции в машинный код.</a:t>
            </a:r>
            <a:r>
              <a:rPr lang="en-US" sz="1200" dirty="0"/>
              <a:t> </a:t>
            </a:r>
            <a:r>
              <a:rPr lang="ru-RU" sz="1200" dirty="0"/>
              <a:t>Компилятор С++ </a:t>
            </a:r>
            <a:r>
              <a:rPr lang="en-US" sz="1200" b="1" dirty="0"/>
              <a:t>Clang</a:t>
            </a:r>
            <a:endParaRPr lang="ru-RU" sz="12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73086" y="6182866"/>
            <a:ext cx="9387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Microsoft Visual C++ (MSVC) </a:t>
            </a:r>
            <a:r>
              <a:rPr lang="en-US" sz="1200" dirty="0"/>
              <a:t>— </a:t>
            </a:r>
            <a:r>
              <a:rPr lang="ru-RU" sz="1200" dirty="0"/>
              <a:t>компилятор для приложений на языке </a:t>
            </a:r>
            <a:r>
              <a:rPr lang="en-US" sz="1200" dirty="0"/>
              <a:t>C++, </a:t>
            </a:r>
            <a:r>
              <a:rPr lang="ru-RU" sz="1200" dirty="0"/>
              <a:t>разработанный корпорацией </a:t>
            </a:r>
            <a:r>
              <a:rPr lang="en-US" sz="1200" dirty="0"/>
              <a:t>Microsoft </a:t>
            </a:r>
            <a:r>
              <a:rPr lang="ru-RU" sz="1200" dirty="0"/>
              <a:t>и поставляемая либо как часть комплекта </a:t>
            </a:r>
            <a:r>
              <a:rPr lang="en-US" sz="1200" dirty="0"/>
              <a:t>Microsoft Visual Studio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355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407" y="979713"/>
            <a:ext cx="5736604" cy="519063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202122"/>
                </a:solidFill>
              </a:rPr>
              <a:t>1 </a:t>
            </a:r>
            <a:r>
              <a:rPr lang="ru-RU" b="1" u="sng" dirty="0">
                <a:solidFill>
                  <a:srgbClr val="202122"/>
                </a:solidFill>
              </a:rPr>
              <a:t>этап. Препроцессинг.</a:t>
            </a:r>
            <a:endParaRPr lang="ru-RU" b="1" u="sng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76011" y="862150"/>
            <a:ext cx="4258491" cy="326571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/>
                </a:solidFill>
              </a:rPr>
              <a:t>#define RETURN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return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#define DEBUG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1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#define </a:t>
            </a:r>
            <a:r>
              <a:rPr lang="en-US" sz="1600" dirty="0" smtClean="0">
                <a:solidFill>
                  <a:schemeClr val="accent2"/>
                </a:solidFill>
              </a:rPr>
              <a:t>A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5 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Заменить А на 5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#define B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Заменить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на 7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#include “</a:t>
            </a:r>
            <a:r>
              <a:rPr lang="en-US" sz="1600" dirty="0" err="1" smtClean="0">
                <a:solidFill>
                  <a:schemeClr val="accent2"/>
                </a:solidFill>
              </a:rPr>
              <a:t>header.H</a:t>
            </a:r>
            <a:r>
              <a:rPr lang="en-US" sz="1600" dirty="0" smtClean="0">
                <a:solidFill>
                  <a:schemeClr val="accent2"/>
                </a:solidFill>
              </a:rPr>
              <a:t>”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директивы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препроцессора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main</a:t>
            </a:r>
            <a:r>
              <a:rPr lang="en-US" sz="1600" dirty="0">
                <a:solidFill>
                  <a:schemeClr val="accent2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  <a:r>
              <a:rPr lang="ru-RU" sz="160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точка входа в программу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#if </a:t>
            </a:r>
            <a:r>
              <a:rPr lang="en-US" sz="1600" dirty="0" smtClean="0">
                <a:solidFill>
                  <a:schemeClr val="tx1"/>
                </a:solidFill>
              </a:rPr>
              <a:t>DEBUG </a:t>
            </a:r>
            <a:r>
              <a:rPr lang="en-US" sz="1600" dirty="0">
                <a:solidFill>
                  <a:schemeClr val="tx1"/>
                </a:solidFill>
              </a:rPr>
              <a:t>==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RETURN A;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#else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RETURN B;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#</a:t>
            </a:r>
            <a:r>
              <a:rPr lang="en-US" sz="1600" dirty="0" err="1">
                <a:solidFill>
                  <a:schemeClr val="tx1"/>
                </a:solidFill>
              </a:rPr>
              <a:t>endif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76011" y="4316817"/>
            <a:ext cx="4258491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 -E </a:t>
            </a:r>
            <a:r>
              <a:rPr lang="en-US" dirty="0" err="1">
                <a:solidFill>
                  <a:schemeClr val="tx1"/>
                </a:solidFill>
              </a:rPr>
              <a:t>hello.C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 err="1">
                <a:solidFill>
                  <a:schemeClr val="tx1"/>
                </a:solidFill>
              </a:rPr>
              <a:t>test.ii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76011" y="5429901"/>
            <a:ext cx="4258491" cy="113647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return 5;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76011" y="434035"/>
            <a:ext cx="68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Ввод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73769" y="5012226"/>
            <a:ext cx="84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Вывод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93330" y="4181229"/>
            <a:ext cx="48606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Препроцессор</a:t>
            </a:r>
            <a:r>
              <a:rPr lang="en-US" b="1" dirty="0"/>
              <a:t> </a:t>
            </a:r>
            <a:r>
              <a:rPr lang="ru-RU" b="1" dirty="0"/>
              <a:t>делает следующее</a:t>
            </a:r>
            <a:r>
              <a:rPr lang="en-US" b="1" dirty="0"/>
              <a:t>:</a:t>
            </a:r>
            <a:endParaRPr lang="ru-RU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добавляет заголовки в код  </a:t>
            </a:r>
            <a:r>
              <a:rPr lang="ru-RU" dirty="0">
                <a:solidFill>
                  <a:schemeClr val="accent2"/>
                </a:solidFill>
              </a:rPr>
              <a:t>#</a:t>
            </a:r>
            <a:r>
              <a:rPr lang="ru-RU" dirty="0" err="1">
                <a:solidFill>
                  <a:schemeClr val="accent2"/>
                </a:solidFill>
              </a:rPr>
              <a:t>include</a:t>
            </a:r>
            <a:r>
              <a:rPr lang="ru-RU" dirty="0"/>
              <a:t>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убирает комментарии,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заменяет макросы </a:t>
            </a:r>
            <a:r>
              <a:rPr lang="ru-RU" dirty="0">
                <a:solidFill>
                  <a:schemeClr val="accent2"/>
                </a:solidFill>
              </a:rPr>
              <a:t>#</a:t>
            </a:r>
            <a:r>
              <a:rPr lang="ru-RU" dirty="0" err="1">
                <a:solidFill>
                  <a:schemeClr val="accent2"/>
                </a:solidFill>
              </a:rPr>
              <a:t>define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их значениями,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выбирает нужные куски кода в соответствии с условиями </a:t>
            </a:r>
            <a:r>
              <a:rPr lang="ru-RU" dirty="0">
                <a:solidFill>
                  <a:schemeClr val="accent2"/>
                </a:solidFill>
              </a:rPr>
              <a:t>#</a:t>
            </a:r>
            <a:r>
              <a:rPr lang="ru-RU" dirty="0" err="1">
                <a:solidFill>
                  <a:schemeClr val="accent2"/>
                </a:solidFill>
              </a:rPr>
              <a:t>if</a:t>
            </a:r>
            <a:r>
              <a:rPr lang="ru-RU" dirty="0"/>
              <a:t>, </a:t>
            </a:r>
            <a:r>
              <a:rPr lang="ru-RU" dirty="0">
                <a:solidFill>
                  <a:schemeClr val="accent2"/>
                </a:solidFill>
              </a:rPr>
              <a:t>#</a:t>
            </a:r>
            <a:r>
              <a:rPr lang="ru-RU" dirty="0" err="1">
                <a:solidFill>
                  <a:schemeClr val="accent2"/>
                </a:solidFill>
              </a:rPr>
              <a:t>ifdef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и </a:t>
            </a:r>
            <a:r>
              <a:rPr lang="ru-RU" dirty="0">
                <a:solidFill>
                  <a:schemeClr val="accent2"/>
                </a:solidFill>
              </a:rPr>
              <a:t>#</a:t>
            </a:r>
            <a:r>
              <a:rPr lang="ru-RU" dirty="0" err="1">
                <a:solidFill>
                  <a:schemeClr val="accent2"/>
                </a:solidFill>
              </a:rPr>
              <a:t>ifndef</a:t>
            </a:r>
            <a:r>
              <a:rPr lang="ru-RU" dirty="0"/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31870" y="1817638"/>
            <a:ext cx="5522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Препроцессор</a:t>
            </a:r>
            <a:r>
              <a:rPr lang="ru-RU" dirty="0"/>
              <a:t> — это макро процессор, который преобразовывает вашу программу для дальнейшего компилирования. </a:t>
            </a:r>
            <a:endParaRPr lang="en-US" dirty="0"/>
          </a:p>
          <a:p>
            <a:pPr algn="just"/>
            <a:r>
              <a:rPr lang="ru-RU" dirty="0"/>
              <a:t>На данной стадии происходит работа с препроцессорными директивами и </a:t>
            </a:r>
            <a:r>
              <a:rPr lang="ru-RU" u="sng" dirty="0"/>
              <a:t>предварительная обработки текста программы</a:t>
            </a:r>
            <a:r>
              <a:rPr lang="ru-RU" dirty="0"/>
              <a:t> с целью уменьшения рутинной работы программистов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6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9" y="667876"/>
            <a:ext cx="5736604" cy="519063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2</a:t>
            </a:r>
            <a:r>
              <a:rPr lang="en-US" b="1" u="sng" dirty="0">
                <a:solidFill>
                  <a:srgbClr val="202122"/>
                </a:solidFill>
              </a:rPr>
              <a:t> </a:t>
            </a:r>
            <a:r>
              <a:rPr lang="ru-RU" b="1" u="sng" dirty="0">
                <a:solidFill>
                  <a:srgbClr val="202122"/>
                </a:solidFill>
              </a:rPr>
              <a:t>этап. Трансляция.</a:t>
            </a:r>
            <a:endParaRPr lang="ru-RU" b="1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39407" y="1593056"/>
            <a:ext cx="6464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Транслятор (</a:t>
            </a:r>
            <a:r>
              <a:rPr lang="ru-RU" dirty="0" err="1"/>
              <a:t>translator</a:t>
            </a:r>
            <a:r>
              <a:rPr lang="ru-RU" dirty="0"/>
              <a:t>) –– программа или устройство, переводящее текст с одного языка (исходный язык </a:t>
            </a:r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на другой язык (целевой язык </a:t>
            </a:r>
            <a:r>
              <a:rPr lang="ru-RU" dirty="0" err="1"/>
              <a:t>target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Процесс работы транслятора называют трансляцией </a:t>
            </a:r>
            <a:r>
              <a:rPr lang="ru-RU" dirty="0" err="1"/>
              <a:t>translation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08348" y="3321418"/>
            <a:ext cx="4411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Этапы трансляции: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Лексический анализ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Синтаксический анализ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Семантический анализ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Генерация промежуточного кода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Машинно-независимая оптимизация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Генерация кода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Машинно-зависимая оптимизация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726382" y="638293"/>
            <a:ext cx="3168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Лексический анализатор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726382" y="1408390"/>
            <a:ext cx="3168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Синтаксический анализатор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726382" y="2217313"/>
            <a:ext cx="3168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Семантический анализатор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726382" y="2998252"/>
            <a:ext cx="3168000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Генератор промежуточного</a:t>
            </a:r>
          </a:p>
          <a:p>
            <a:pPr algn="ctr"/>
            <a:r>
              <a:rPr lang="ru-RU" dirty="0"/>
              <a:t>кода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726382" y="4013915"/>
            <a:ext cx="3168000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Машинно-независимый</a:t>
            </a:r>
          </a:p>
          <a:p>
            <a:pPr algn="ctr"/>
            <a:r>
              <a:rPr lang="ru-RU" dirty="0"/>
              <a:t> оптимизатор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26382" y="5082315"/>
            <a:ext cx="3168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Генератор кода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744380" y="5873716"/>
            <a:ext cx="3132000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Машинно-зависимый</a:t>
            </a:r>
          </a:p>
          <a:p>
            <a:pPr algn="ctr"/>
            <a:r>
              <a:rPr lang="ru-RU" dirty="0"/>
              <a:t>оптимизатор</a:t>
            </a:r>
          </a:p>
        </p:txBody>
      </p:sp>
      <p:cxnSp>
        <p:nvCxnSpPr>
          <p:cNvPr id="19" name="Прямая со стрелкой 18"/>
          <p:cNvCxnSpPr>
            <a:stCxn id="11" idx="2"/>
            <a:endCxn id="13" idx="0"/>
          </p:cNvCxnSpPr>
          <p:nvPr/>
        </p:nvCxnSpPr>
        <p:spPr>
          <a:xfrm>
            <a:off x="10310382" y="1007625"/>
            <a:ext cx="0" cy="40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2"/>
            <a:endCxn id="12" idx="0"/>
          </p:cNvCxnSpPr>
          <p:nvPr/>
        </p:nvCxnSpPr>
        <p:spPr>
          <a:xfrm>
            <a:off x="10310382" y="1777722"/>
            <a:ext cx="0" cy="43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  <a:endCxn id="14" idx="0"/>
          </p:cNvCxnSpPr>
          <p:nvPr/>
        </p:nvCxnSpPr>
        <p:spPr>
          <a:xfrm>
            <a:off x="10310382" y="2586645"/>
            <a:ext cx="0" cy="41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4" idx="2"/>
            <a:endCxn id="15" idx="0"/>
          </p:cNvCxnSpPr>
          <p:nvPr/>
        </p:nvCxnSpPr>
        <p:spPr>
          <a:xfrm>
            <a:off x="10310382" y="364458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2"/>
            <a:endCxn id="16" idx="0"/>
          </p:cNvCxnSpPr>
          <p:nvPr/>
        </p:nvCxnSpPr>
        <p:spPr>
          <a:xfrm>
            <a:off x="10310382" y="4660246"/>
            <a:ext cx="0" cy="4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2"/>
            <a:endCxn id="17" idx="0"/>
          </p:cNvCxnSpPr>
          <p:nvPr/>
        </p:nvCxnSpPr>
        <p:spPr>
          <a:xfrm flipH="1">
            <a:off x="10310380" y="5451647"/>
            <a:ext cx="2" cy="4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1" idx="0"/>
          </p:cNvCxnSpPr>
          <p:nvPr/>
        </p:nvCxnSpPr>
        <p:spPr>
          <a:xfrm>
            <a:off x="10310382" y="174812"/>
            <a:ext cx="0" cy="46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939928" y="216224"/>
            <a:ext cx="740908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1100" dirty="0"/>
              <a:t>Символы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993628" y="1039058"/>
            <a:ext cx="633507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r>
              <a:rPr lang="ru-RU" sz="1100" dirty="0" err="1"/>
              <a:t>Токены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9506314" y="1832118"/>
            <a:ext cx="160813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Синтаксическое дерево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9506318" y="2622825"/>
            <a:ext cx="160813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Синтаксическое дерево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9257854" y="3672076"/>
            <a:ext cx="210506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Промежуточное представление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9273764" y="4712983"/>
            <a:ext cx="210506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Промежуточное представление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9576730" y="5504384"/>
            <a:ext cx="1499129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Код целевой машины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617062" y="3610520"/>
            <a:ext cx="1511168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</a:p>
          <a:p>
            <a:pPr algn="ctr"/>
            <a:r>
              <a:rPr lang="ru-RU" dirty="0"/>
              <a:t>символов</a:t>
            </a:r>
          </a:p>
        </p:txBody>
      </p:sp>
      <p:cxnSp>
        <p:nvCxnSpPr>
          <p:cNvPr id="43" name="Соединительная линия уступом 42"/>
          <p:cNvCxnSpPr>
            <a:stCxn id="11" idx="1"/>
            <a:endCxn id="41" idx="3"/>
          </p:cNvCxnSpPr>
          <p:nvPr/>
        </p:nvCxnSpPr>
        <p:spPr>
          <a:xfrm rot="10800000" flipV="1">
            <a:off x="8128230" y="822958"/>
            <a:ext cx="598152" cy="3110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13" idx="1"/>
            <a:endCxn id="41" idx="3"/>
          </p:cNvCxnSpPr>
          <p:nvPr/>
        </p:nvCxnSpPr>
        <p:spPr>
          <a:xfrm rot="10800000" flipV="1">
            <a:off x="8128230" y="1593056"/>
            <a:ext cx="598152" cy="2340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12" idx="1"/>
            <a:endCxn id="41" idx="3"/>
          </p:cNvCxnSpPr>
          <p:nvPr/>
        </p:nvCxnSpPr>
        <p:spPr>
          <a:xfrm rot="10800000" flipV="1">
            <a:off x="8128230" y="2401978"/>
            <a:ext cx="598152" cy="1531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14" idx="1"/>
            <a:endCxn id="41" idx="3"/>
          </p:cNvCxnSpPr>
          <p:nvPr/>
        </p:nvCxnSpPr>
        <p:spPr>
          <a:xfrm rot="10800000" flipV="1">
            <a:off x="8128230" y="3321418"/>
            <a:ext cx="598152" cy="612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8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9" y="667876"/>
            <a:ext cx="5736604" cy="1322289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2</a:t>
            </a:r>
            <a:r>
              <a:rPr lang="en-US" b="1" u="sng" dirty="0">
                <a:solidFill>
                  <a:srgbClr val="202122"/>
                </a:solidFill>
              </a:rPr>
              <a:t> </a:t>
            </a:r>
            <a:r>
              <a:rPr lang="ru-RU" b="1" u="sng" dirty="0">
                <a:solidFill>
                  <a:srgbClr val="202122"/>
                </a:solidFill>
              </a:rPr>
              <a:t>этап. Трансляция.</a:t>
            </a:r>
            <a:r>
              <a:rPr lang="en-US" b="1" u="sng" dirty="0">
                <a:solidFill>
                  <a:srgbClr val="202122"/>
                </a:solidFill>
              </a:rPr>
              <a:t/>
            </a:r>
            <a:br>
              <a:rPr lang="en-US" b="1" u="sng" dirty="0">
                <a:solidFill>
                  <a:srgbClr val="202122"/>
                </a:solidFill>
              </a:rPr>
            </a:br>
            <a:r>
              <a:rPr lang="ru-RU" sz="3200" b="1" dirty="0">
                <a:solidFill>
                  <a:srgbClr val="202122"/>
                </a:solidFill>
              </a:rPr>
              <a:t>Анализ исходного кода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18806" y="1039174"/>
            <a:ext cx="3132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Лексический анализатор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618806" y="1860042"/>
            <a:ext cx="3168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Синтаксический анализатор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618806" y="2668965"/>
            <a:ext cx="3168000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Семантический анализатор</a:t>
            </a:r>
          </a:p>
        </p:txBody>
      </p:sp>
      <p:cxnSp>
        <p:nvCxnSpPr>
          <p:cNvPr id="8" name="Прямая со стрелкой 7"/>
          <p:cNvCxnSpPr>
            <a:stCxn id="5" idx="2"/>
            <a:endCxn id="6" idx="0"/>
          </p:cNvCxnSpPr>
          <p:nvPr/>
        </p:nvCxnSpPr>
        <p:spPr>
          <a:xfrm>
            <a:off x="10184806" y="1408506"/>
            <a:ext cx="18000" cy="45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2"/>
            <a:endCxn id="7" idx="0"/>
          </p:cNvCxnSpPr>
          <p:nvPr/>
        </p:nvCxnSpPr>
        <p:spPr>
          <a:xfrm>
            <a:off x="10202806" y="2229374"/>
            <a:ext cx="0" cy="43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5" idx="0"/>
          </p:cNvCxnSpPr>
          <p:nvPr/>
        </p:nvCxnSpPr>
        <p:spPr>
          <a:xfrm>
            <a:off x="10184806" y="551329"/>
            <a:ext cx="0" cy="48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832352" y="667876"/>
            <a:ext cx="740908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1100" dirty="0"/>
              <a:t>Символы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886052" y="1490710"/>
            <a:ext cx="633507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r>
              <a:rPr lang="ru-RU" sz="1100" dirty="0" err="1"/>
              <a:t>Токены</a:t>
            </a:r>
            <a:endParaRPr lang="ru-RU" sz="11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398738" y="2283770"/>
            <a:ext cx="160813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Синтаксическое дерево</a:t>
            </a:r>
          </a:p>
        </p:txBody>
      </p:sp>
      <p:cxnSp>
        <p:nvCxnSpPr>
          <p:cNvPr id="15" name="Прямая со стрелкой 14"/>
          <p:cNvCxnSpPr>
            <a:stCxn id="7" idx="2"/>
            <a:endCxn id="14" idx="2"/>
          </p:cNvCxnSpPr>
          <p:nvPr/>
        </p:nvCxnSpPr>
        <p:spPr>
          <a:xfrm>
            <a:off x="10202806" y="3038297"/>
            <a:ext cx="3" cy="29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398742" y="3074477"/>
            <a:ext cx="160813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Синтаксическое дерево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313946" y="2095285"/>
            <a:ext cx="6929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Лексический анализ </a:t>
            </a:r>
            <a:r>
              <a:rPr lang="ru-RU" dirty="0"/>
              <a:t>(</a:t>
            </a:r>
            <a:r>
              <a:rPr lang="ru-RU" dirty="0" err="1"/>
              <a:t>парсинг</a:t>
            </a:r>
            <a:r>
              <a:rPr lang="ru-RU" dirty="0"/>
              <a:t>, или </a:t>
            </a:r>
            <a:r>
              <a:rPr lang="ru-RU" dirty="0" err="1"/>
              <a:t>tokenizing</a:t>
            </a:r>
            <a:r>
              <a:rPr lang="ru-RU" dirty="0"/>
              <a:t>) — процесс аналитического разбора входной последовательности символов на группы — лексемы — с целью получения на выходе последовательностей, называемых </a:t>
            </a:r>
            <a:r>
              <a:rPr lang="ru-RU" dirty="0" err="1"/>
              <a:t>токенами</a:t>
            </a:r>
            <a:r>
              <a:rPr lang="ru-RU" dirty="0"/>
              <a:t>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313947" y="3504135"/>
            <a:ext cx="1967136" cy="5215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square = </a:t>
            </a:r>
            <a:r>
              <a:rPr lang="en-US" sz="1600" dirty="0">
                <a:solidFill>
                  <a:schemeClr val="tx1"/>
                </a:solidFill>
              </a:rPr>
              <a:t>side * side;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355491" y="3504135"/>
            <a:ext cx="4887556" cy="5215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&lt;VAR, “square”&gt;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&lt;VAR, “side”&gt;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MULT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&lt;VAR, ”side”&gt;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826873" y="1039174"/>
            <a:ext cx="1511168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</a:p>
          <a:p>
            <a:pPr algn="ctr"/>
            <a:r>
              <a:rPr lang="ru-RU" dirty="0"/>
              <a:t>символов</a:t>
            </a:r>
          </a:p>
        </p:txBody>
      </p:sp>
      <p:cxnSp>
        <p:nvCxnSpPr>
          <p:cNvPr id="26" name="Прямая со стрелкой 25"/>
          <p:cNvCxnSpPr>
            <a:stCxn id="5" idx="1"/>
            <a:endCxn id="23" idx="3"/>
          </p:cNvCxnSpPr>
          <p:nvPr/>
        </p:nvCxnSpPr>
        <p:spPr>
          <a:xfrm flipH="1">
            <a:off x="8338041" y="1223840"/>
            <a:ext cx="28076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6" idx="1"/>
            <a:endCxn id="23" idx="3"/>
          </p:cNvCxnSpPr>
          <p:nvPr/>
        </p:nvCxnSpPr>
        <p:spPr>
          <a:xfrm rot="10800000">
            <a:off x="8338042" y="1362340"/>
            <a:ext cx="280765" cy="682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7" idx="1"/>
            <a:endCxn id="23" idx="3"/>
          </p:cNvCxnSpPr>
          <p:nvPr/>
        </p:nvCxnSpPr>
        <p:spPr>
          <a:xfrm rot="10800000">
            <a:off x="8338042" y="1362341"/>
            <a:ext cx="280765" cy="149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313947" y="4239653"/>
            <a:ext cx="70240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первой стадии, сканировании, лексический анализатор обычно реализуется в виде </a:t>
            </a:r>
            <a:r>
              <a:rPr lang="ru-RU" b="1" dirty="0"/>
              <a:t>конечного автомата</a:t>
            </a:r>
            <a:r>
              <a:rPr lang="ru-RU" dirty="0"/>
              <a:t>, определяемого </a:t>
            </a:r>
            <a:r>
              <a:rPr lang="ru-RU" b="1" dirty="0"/>
              <a:t>регулярными выражениями</a:t>
            </a:r>
            <a:r>
              <a:rPr lang="ru-RU" dirty="0"/>
              <a:t>.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62" y="3788842"/>
            <a:ext cx="2198815" cy="1990725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9456948" y="6047656"/>
            <a:ext cx="206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/>
              <a:t>Конечный автомат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2124635" y="5348675"/>
            <a:ext cx="6830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Регулярные выражения </a:t>
            </a:r>
            <a:r>
              <a:rPr lang="ru-RU" dirty="0"/>
              <a:t>(англ. 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) — формальный язык поиска и манипуляций с подстроками в тексте, основанный на использовании метасимволов. Для поиска используется строка-образец (англ. </a:t>
            </a:r>
            <a:r>
              <a:rPr lang="ru-RU" dirty="0" err="1"/>
              <a:t>pattern</a:t>
            </a:r>
            <a:r>
              <a:rPr lang="ru-RU" dirty="0"/>
              <a:t>,«шаблон», «маска»)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6318A738-C6DE-43B2-A242-4A78300E4449}"/>
              </a:ext>
            </a:extLst>
          </p:cNvPr>
          <p:cNvCxnSpPr>
            <a:stCxn id="36" idx="0"/>
            <a:endCxn id="33" idx="2"/>
          </p:cNvCxnSpPr>
          <p:nvPr/>
        </p:nvCxnSpPr>
        <p:spPr>
          <a:xfrm flipV="1">
            <a:off x="10491270" y="5779567"/>
            <a:ext cx="0" cy="26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5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9" y="667876"/>
            <a:ext cx="5736604" cy="1322289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2</a:t>
            </a:r>
            <a:r>
              <a:rPr lang="en-US" b="1" u="sng" dirty="0">
                <a:solidFill>
                  <a:srgbClr val="202122"/>
                </a:solidFill>
              </a:rPr>
              <a:t> </a:t>
            </a:r>
            <a:r>
              <a:rPr lang="ru-RU" b="1" u="sng" dirty="0">
                <a:solidFill>
                  <a:srgbClr val="202122"/>
                </a:solidFill>
              </a:rPr>
              <a:t>этап. Трансляция.</a:t>
            </a:r>
            <a:r>
              <a:rPr lang="en-US" b="1" u="sng" dirty="0">
                <a:solidFill>
                  <a:srgbClr val="202122"/>
                </a:solidFill>
              </a:rPr>
              <a:t/>
            </a:r>
            <a:br>
              <a:rPr lang="en-US" b="1" u="sng" dirty="0">
                <a:solidFill>
                  <a:srgbClr val="202122"/>
                </a:solidFill>
              </a:rPr>
            </a:br>
            <a:r>
              <a:rPr lang="ru-RU" sz="3200" b="1" dirty="0">
                <a:solidFill>
                  <a:srgbClr val="202122"/>
                </a:solidFill>
              </a:rPr>
              <a:t>Анализ исходного кода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71465" y="1039174"/>
            <a:ext cx="2626681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Лексический анализатор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704479" y="1860042"/>
            <a:ext cx="2996654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Синтаксический анализатор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32467" y="2668965"/>
            <a:ext cx="2940677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Семантический анализатор</a:t>
            </a:r>
          </a:p>
        </p:txBody>
      </p:sp>
      <p:cxnSp>
        <p:nvCxnSpPr>
          <p:cNvPr id="8" name="Прямая со стрелкой 7"/>
          <p:cNvCxnSpPr>
            <a:stCxn id="5" idx="2"/>
            <a:endCxn id="6" idx="0"/>
          </p:cNvCxnSpPr>
          <p:nvPr/>
        </p:nvCxnSpPr>
        <p:spPr>
          <a:xfrm>
            <a:off x="10184806" y="1408506"/>
            <a:ext cx="18000" cy="45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2"/>
            <a:endCxn id="7" idx="0"/>
          </p:cNvCxnSpPr>
          <p:nvPr/>
        </p:nvCxnSpPr>
        <p:spPr>
          <a:xfrm>
            <a:off x="10202806" y="2229374"/>
            <a:ext cx="0" cy="43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5" idx="0"/>
          </p:cNvCxnSpPr>
          <p:nvPr/>
        </p:nvCxnSpPr>
        <p:spPr>
          <a:xfrm>
            <a:off x="10184806" y="551329"/>
            <a:ext cx="0" cy="48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832352" y="667876"/>
            <a:ext cx="740908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1100" dirty="0"/>
              <a:t>Символы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886052" y="1490710"/>
            <a:ext cx="633507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r>
              <a:rPr lang="ru-RU" sz="1100" dirty="0" err="1"/>
              <a:t>Токены</a:t>
            </a:r>
            <a:endParaRPr lang="ru-RU" sz="11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398738" y="2283770"/>
            <a:ext cx="160813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Синтаксическое дерево</a:t>
            </a:r>
          </a:p>
        </p:txBody>
      </p:sp>
      <p:cxnSp>
        <p:nvCxnSpPr>
          <p:cNvPr id="15" name="Прямая со стрелкой 14"/>
          <p:cNvCxnSpPr>
            <a:stCxn id="7" idx="2"/>
            <a:endCxn id="14" idx="2"/>
          </p:cNvCxnSpPr>
          <p:nvPr/>
        </p:nvCxnSpPr>
        <p:spPr>
          <a:xfrm>
            <a:off x="10202806" y="3038297"/>
            <a:ext cx="3" cy="29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398742" y="3074477"/>
            <a:ext cx="1608133" cy="26161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1100" dirty="0"/>
              <a:t>Синтаксическое дерево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826873" y="1039174"/>
            <a:ext cx="1511168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</a:p>
          <a:p>
            <a:pPr algn="ctr"/>
            <a:r>
              <a:rPr lang="ru-RU" dirty="0"/>
              <a:t>символов</a:t>
            </a:r>
          </a:p>
        </p:txBody>
      </p:sp>
      <p:cxnSp>
        <p:nvCxnSpPr>
          <p:cNvPr id="26" name="Прямая со стрелкой 25"/>
          <p:cNvCxnSpPr>
            <a:stCxn id="5" idx="1"/>
            <a:endCxn id="23" idx="3"/>
          </p:cNvCxnSpPr>
          <p:nvPr/>
        </p:nvCxnSpPr>
        <p:spPr>
          <a:xfrm flipH="1">
            <a:off x="8338041" y="1223840"/>
            <a:ext cx="28076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6" idx="1"/>
            <a:endCxn id="23" idx="3"/>
          </p:cNvCxnSpPr>
          <p:nvPr/>
        </p:nvCxnSpPr>
        <p:spPr>
          <a:xfrm rot="10800000">
            <a:off x="8338042" y="1362340"/>
            <a:ext cx="280765" cy="682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7" idx="1"/>
            <a:endCxn id="23" idx="3"/>
          </p:cNvCxnSpPr>
          <p:nvPr/>
        </p:nvCxnSpPr>
        <p:spPr>
          <a:xfrm rot="10800000">
            <a:off x="8338042" y="1362341"/>
            <a:ext cx="280765" cy="149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437976" y="1949992"/>
            <a:ext cx="681439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b="1" dirty="0"/>
              <a:t>Синтаксический анализ </a:t>
            </a:r>
            <a:r>
              <a:rPr lang="ru-RU" sz="1700" dirty="0"/>
              <a:t>(или разбор, жарг. </a:t>
            </a:r>
            <a:r>
              <a:rPr lang="ru-RU" sz="1700" dirty="0" err="1"/>
              <a:t>парсинг</a:t>
            </a:r>
            <a:r>
              <a:rPr lang="ru-RU" sz="1700" dirty="0"/>
              <a:t> ← англ. </a:t>
            </a:r>
            <a:r>
              <a:rPr lang="ru-RU" sz="1700" dirty="0" err="1"/>
              <a:t>parsing</a:t>
            </a:r>
            <a:r>
              <a:rPr lang="ru-RU" sz="1700" dirty="0"/>
              <a:t>) в лингвистике и информатике — процесс сопоставления линейной последовательности лексем (слов, </a:t>
            </a:r>
            <a:r>
              <a:rPr lang="ru-RU" sz="1700" dirty="0" err="1"/>
              <a:t>токенов</a:t>
            </a:r>
            <a:r>
              <a:rPr lang="ru-RU" sz="1700" dirty="0"/>
              <a:t>) естественного или формального языка с его формальной грамматикой. </a:t>
            </a:r>
          </a:p>
          <a:p>
            <a:pPr algn="just"/>
            <a:r>
              <a:rPr lang="ru-RU" sz="1700" dirty="0"/>
              <a:t>Результатом обычно является </a:t>
            </a:r>
            <a:r>
              <a:rPr lang="ru-RU" sz="1700" b="1" dirty="0"/>
              <a:t>дерево разбора </a:t>
            </a:r>
            <a:r>
              <a:rPr lang="ru-RU" sz="1700" dirty="0"/>
              <a:t>(синтаксическое дерево).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52" y="3984908"/>
            <a:ext cx="3094274" cy="1027299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8831885" y="5175108"/>
            <a:ext cx="3078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Пример разбора выражения</a:t>
            </a:r>
          </a:p>
          <a:p>
            <a:pPr algn="ctr"/>
            <a:r>
              <a:rPr lang="ru-RU" dirty="0"/>
              <a:t>1 + 2 * 3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437976" y="3745860"/>
            <a:ext cx="697502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/>
              <a:t>После лексического и синтаксического анализаторов получаем на выходе </a:t>
            </a:r>
            <a:r>
              <a:rPr lang="ru-RU" sz="1700" b="1" dirty="0"/>
              <a:t>абстрактное синтаксическое дерево </a:t>
            </a:r>
            <a:r>
              <a:rPr lang="ru-RU" sz="1700" dirty="0"/>
              <a:t>(</a:t>
            </a:r>
            <a:r>
              <a:rPr lang="ru-RU" sz="1700" b="1" dirty="0"/>
              <a:t>AST</a:t>
            </a:r>
            <a:r>
              <a:rPr lang="ru-RU" sz="1700" dirty="0"/>
              <a:t>). Но в нём могут содержаться неправильные семантические выражения.</a:t>
            </a:r>
          </a:p>
          <a:p>
            <a:pPr algn="just"/>
            <a:r>
              <a:rPr lang="ru-RU" sz="1700" dirty="0"/>
              <a:t>Например, </a:t>
            </a:r>
            <a:r>
              <a:rPr lang="ru-RU" sz="1700" b="1" dirty="0"/>
              <a:t>переменная характеризуется </a:t>
            </a:r>
            <a:r>
              <a:rPr lang="ru-RU" sz="1700" dirty="0"/>
              <a:t>именем, </a:t>
            </a:r>
            <a:r>
              <a:rPr lang="ru-RU" sz="1700" b="1" dirty="0"/>
              <a:t>типом</a:t>
            </a:r>
            <a:r>
              <a:rPr lang="ru-RU" sz="1700" dirty="0"/>
              <a:t> данных, размерностью, областью действия, временем жизни, текущим значением.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322667" y="5866958"/>
            <a:ext cx="9587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Семантика программы </a:t>
            </a:r>
            <a:r>
              <a:rPr lang="ru-RU" dirty="0"/>
              <a:t>– внутренняя модель множества именованных объектов, с описанием их свойств,  характеристик и связей.</a:t>
            </a:r>
          </a:p>
        </p:txBody>
      </p:sp>
    </p:spTree>
    <p:extLst>
      <p:ext uri="{BB962C8B-B14F-4D97-AF65-F5344CB8AC3E}">
        <p14:creationId xmlns:p14="http://schemas.microsoft.com/office/powerpoint/2010/main" val="75334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452" y="400831"/>
            <a:ext cx="5736604" cy="1322289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2</a:t>
            </a:r>
            <a:r>
              <a:rPr lang="en-US" b="1" u="sng" dirty="0">
                <a:solidFill>
                  <a:srgbClr val="202122"/>
                </a:solidFill>
              </a:rPr>
              <a:t> </a:t>
            </a:r>
            <a:r>
              <a:rPr lang="ru-RU" b="1" u="sng" dirty="0">
                <a:solidFill>
                  <a:srgbClr val="202122"/>
                </a:solidFill>
              </a:rPr>
              <a:t>этап. Трансляция.</a:t>
            </a:r>
            <a:r>
              <a:rPr lang="en-US" b="1" u="sng" dirty="0">
                <a:solidFill>
                  <a:srgbClr val="202122"/>
                </a:solidFill>
              </a:rPr>
              <a:t/>
            </a:r>
            <a:br>
              <a:rPr lang="en-US" b="1" u="sng" dirty="0">
                <a:solidFill>
                  <a:srgbClr val="202122"/>
                </a:solidFill>
              </a:rPr>
            </a:br>
            <a:r>
              <a:rPr lang="ru-RU" sz="3200" b="1" dirty="0">
                <a:solidFill>
                  <a:srgbClr val="202122"/>
                </a:solidFill>
              </a:rPr>
              <a:t>Генерация кода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4270" y="419682"/>
            <a:ext cx="4258491" cy="4963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position = initial + rate * 60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0174" y="1207883"/>
            <a:ext cx="2626681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Лексический анализатор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122279" y="1648043"/>
            <a:ext cx="2942473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Синтаксический анализатор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151358" y="2088203"/>
            <a:ext cx="288431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Семантический анализатор</a:t>
            </a:r>
          </a:p>
        </p:txBody>
      </p:sp>
      <p:cxnSp>
        <p:nvCxnSpPr>
          <p:cNvPr id="10" name="Прямая со стрелкой 9"/>
          <p:cNvCxnSpPr>
            <a:stCxn id="6" idx="2"/>
            <a:endCxn id="7" idx="0"/>
          </p:cNvCxnSpPr>
          <p:nvPr/>
        </p:nvCxnSpPr>
        <p:spPr>
          <a:xfrm flipH="1">
            <a:off x="9593515" y="916070"/>
            <a:ext cx="1" cy="29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9176655" y="2758314"/>
            <a:ext cx="416859" cy="4034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=</a:t>
            </a:r>
          </a:p>
        </p:txBody>
      </p:sp>
      <p:sp>
        <p:nvSpPr>
          <p:cNvPr id="12" name="Овал 11"/>
          <p:cNvSpPr/>
          <p:nvPr/>
        </p:nvSpPr>
        <p:spPr>
          <a:xfrm>
            <a:off x="9852210" y="3405125"/>
            <a:ext cx="416859" cy="4034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  <a:endParaRPr lang="ru-RU" b="1" dirty="0"/>
          </a:p>
        </p:txBody>
      </p:sp>
      <p:sp>
        <p:nvSpPr>
          <p:cNvPr id="13" name="Овал 12"/>
          <p:cNvSpPr/>
          <p:nvPr/>
        </p:nvSpPr>
        <p:spPr>
          <a:xfrm>
            <a:off x="10489996" y="4046991"/>
            <a:ext cx="416859" cy="4034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280174" y="3417683"/>
            <a:ext cx="914145" cy="390854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&lt;id, 1&gt;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987475" y="4081961"/>
            <a:ext cx="914145" cy="390854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&lt;id, 2&gt;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665232" y="4817992"/>
            <a:ext cx="914145" cy="390854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&lt;id, 3&gt;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808616" y="4813047"/>
            <a:ext cx="914145" cy="390854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inttofloat</a:t>
            </a:r>
            <a:endParaRPr lang="ru-RU" sz="1400" b="1" dirty="0"/>
          </a:p>
        </p:txBody>
      </p:sp>
      <p:cxnSp>
        <p:nvCxnSpPr>
          <p:cNvPr id="20" name="Прямая со стрелкой 19"/>
          <p:cNvCxnSpPr>
            <a:stCxn id="11" idx="3"/>
            <a:endCxn id="14" idx="0"/>
          </p:cNvCxnSpPr>
          <p:nvPr/>
        </p:nvCxnSpPr>
        <p:spPr>
          <a:xfrm flipH="1">
            <a:off x="8737247" y="3102648"/>
            <a:ext cx="500456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9532466" y="3102648"/>
            <a:ext cx="380792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3"/>
            <a:endCxn id="15" idx="0"/>
          </p:cNvCxnSpPr>
          <p:nvPr/>
        </p:nvCxnSpPr>
        <p:spPr>
          <a:xfrm flipH="1">
            <a:off x="9444548" y="3749459"/>
            <a:ext cx="468710" cy="33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5"/>
            <a:endCxn id="13" idx="1"/>
          </p:cNvCxnSpPr>
          <p:nvPr/>
        </p:nvCxnSpPr>
        <p:spPr>
          <a:xfrm>
            <a:off x="10208021" y="3749459"/>
            <a:ext cx="343023" cy="35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3"/>
            <a:endCxn id="16" idx="0"/>
          </p:cNvCxnSpPr>
          <p:nvPr/>
        </p:nvCxnSpPr>
        <p:spPr>
          <a:xfrm flipH="1">
            <a:off x="10122305" y="4391325"/>
            <a:ext cx="428739" cy="42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3" idx="5"/>
            <a:endCxn id="17" idx="0"/>
          </p:cNvCxnSpPr>
          <p:nvPr/>
        </p:nvCxnSpPr>
        <p:spPr>
          <a:xfrm>
            <a:off x="10845807" y="4391325"/>
            <a:ext cx="419882" cy="42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8168715" y="4525383"/>
            <a:ext cx="544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/>
              <a:t>AST</a:t>
            </a:r>
          </a:p>
        </p:txBody>
      </p:sp>
      <p:cxnSp>
        <p:nvCxnSpPr>
          <p:cNvPr id="38" name="Прямая со стрелкой 37"/>
          <p:cNvCxnSpPr>
            <a:stCxn id="9" idx="2"/>
          </p:cNvCxnSpPr>
          <p:nvPr/>
        </p:nvCxnSpPr>
        <p:spPr>
          <a:xfrm flipH="1">
            <a:off x="9593514" y="2457535"/>
            <a:ext cx="2" cy="20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9665232" y="5297920"/>
            <a:ext cx="0" cy="25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7983993" y="5645874"/>
            <a:ext cx="3477747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Генератор промежуточного кода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861953" y="6121039"/>
            <a:ext cx="1721818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Генератор кода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5480975" y="4023955"/>
            <a:ext cx="2087884" cy="13076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t1 = </a:t>
            </a:r>
            <a:r>
              <a:rPr lang="en-US" b="1" dirty="0" err="1">
                <a:solidFill>
                  <a:schemeClr val="tx1"/>
                </a:solidFill>
              </a:rPr>
              <a:t>inttofloat</a:t>
            </a:r>
            <a:r>
              <a:rPr lang="en-US" b="1" dirty="0">
                <a:solidFill>
                  <a:schemeClr val="tx1"/>
                </a:solidFill>
              </a:rPr>
              <a:t>(60)</a:t>
            </a:r>
          </a:p>
          <a:p>
            <a:r>
              <a:rPr lang="en-US" b="1" dirty="0">
                <a:solidFill>
                  <a:schemeClr val="tx1"/>
                </a:solidFill>
              </a:rPr>
              <a:t>t2 = id3 * t1</a:t>
            </a:r>
          </a:p>
          <a:p>
            <a:r>
              <a:rPr lang="en-US" b="1" dirty="0">
                <a:solidFill>
                  <a:schemeClr val="tx1"/>
                </a:solidFill>
              </a:rPr>
              <a:t>t3 = id2 </a:t>
            </a:r>
            <a:r>
              <a:rPr lang="en-US" b="1" dirty="0" smtClean="0">
                <a:solidFill>
                  <a:schemeClr val="tx1"/>
                </a:solidFill>
              </a:rPr>
              <a:t>+ </a:t>
            </a:r>
            <a:r>
              <a:rPr lang="en-US" b="1" dirty="0">
                <a:solidFill>
                  <a:schemeClr val="tx1"/>
                </a:solidFill>
              </a:rPr>
              <a:t>t2</a:t>
            </a:r>
          </a:p>
          <a:p>
            <a:r>
              <a:rPr lang="en-US" b="1" dirty="0">
                <a:solidFill>
                  <a:schemeClr val="tx1"/>
                </a:solidFill>
              </a:rPr>
              <a:t>id1 = t3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80975" y="5459395"/>
            <a:ext cx="2087884" cy="13076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LDF 	L2, ID3</a:t>
            </a:r>
          </a:p>
          <a:p>
            <a:r>
              <a:rPr lang="en-US" b="1" dirty="0">
                <a:solidFill>
                  <a:schemeClr val="tx1"/>
                </a:solidFill>
              </a:rPr>
              <a:t>MULF	L2, R2, 60</a:t>
            </a:r>
          </a:p>
          <a:p>
            <a:r>
              <a:rPr lang="en-US" b="1" dirty="0">
                <a:solidFill>
                  <a:schemeClr val="tx1"/>
                </a:solidFill>
              </a:rPr>
              <a:t>LDF	R1, ID2</a:t>
            </a:r>
          </a:p>
          <a:p>
            <a:r>
              <a:rPr lang="en-US" b="1" dirty="0">
                <a:solidFill>
                  <a:schemeClr val="tx1"/>
                </a:solidFill>
              </a:rPr>
              <a:t>ADDF	R1, R1, R2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6" name="Соединительная линия уступом 45"/>
          <p:cNvCxnSpPr>
            <a:stCxn id="41" idx="1"/>
            <a:endCxn id="43" idx="3"/>
          </p:cNvCxnSpPr>
          <p:nvPr/>
        </p:nvCxnSpPr>
        <p:spPr>
          <a:xfrm rot="10800000">
            <a:off x="7568859" y="4677802"/>
            <a:ext cx="415134" cy="1152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42" idx="1"/>
            <a:endCxn id="44" idx="3"/>
          </p:cNvCxnSpPr>
          <p:nvPr/>
        </p:nvCxnSpPr>
        <p:spPr>
          <a:xfrm rot="10800000">
            <a:off x="7568859" y="6113243"/>
            <a:ext cx="1293094" cy="192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480975" y="1648043"/>
            <a:ext cx="2087884" cy="13076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Таблица символов</a:t>
            </a:r>
          </a:p>
          <a:p>
            <a:r>
              <a:rPr lang="en-US" dirty="0">
                <a:solidFill>
                  <a:schemeClr val="tx1"/>
                </a:solidFill>
              </a:rPr>
              <a:t>position = ….</a:t>
            </a:r>
          </a:p>
          <a:p>
            <a:r>
              <a:rPr lang="en-US" dirty="0">
                <a:solidFill>
                  <a:schemeClr val="tx1"/>
                </a:solidFill>
              </a:rPr>
              <a:t>initial = …</a:t>
            </a:r>
          </a:p>
          <a:p>
            <a:r>
              <a:rPr lang="en-US" dirty="0">
                <a:solidFill>
                  <a:schemeClr val="tx1"/>
                </a:solidFill>
              </a:rPr>
              <a:t>rate = ….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0986FE6-EC8A-4B1B-A8C6-5E5C797E8AC7}"/>
              </a:ext>
            </a:extLst>
          </p:cNvPr>
          <p:cNvSpPr/>
          <p:nvPr/>
        </p:nvSpPr>
        <p:spPr>
          <a:xfrm>
            <a:off x="10808615" y="5232608"/>
            <a:ext cx="914145" cy="390854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60</a:t>
            </a:r>
            <a:endParaRPr lang="ru-RU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C5EDCE-DD9E-4AAF-9448-83C943B3E86B}"/>
              </a:ext>
            </a:extLst>
          </p:cNvPr>
          <p:cNvSpPr txBox="1"/>
          <p:nvPr/>
        </p:nvSpPr>
        <p:spPr>
          <a:xfrm>
            <a:off x="1226375" y="1995131"/>
            <a:ext cx="41743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После синтаксического и семантического анализа исходной программы многие компиляторы генерируют явное низкоуровневое или машинное промежуточное представление исходной  программы, которое можно рассматривать как </a:t>
            </a:r>
            <a:r>
              <a:rPr lang="ru-RU" sz="1600" b="1" dirty="0"/>
              <a:t>программу для абстрактной вычислительной машины</a:t>
            </a:r>
            <a:r>
              <a:rPr lang="ru-RU" sz="1600" dirty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Такое промежуточное представление должно обладать двумя важными свойствами:</a:t>
            </a:r>
          </a:p>
          <a:p>
            <a:pPr algn="just"/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оно должно легко генерироваться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и легко транслироваться в целевой машинный язык.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5084CC-492A-4587-ADD9-4699E2F09505}"/>
              </a:ext>
            </a:extLst>
          </p:cNvPr>
          <p:cNvSpPr txBox="1"/>
          <p:nvPr/>
        </p:nvSpPr>
        <p:spPr>
          <a:xfrm>
            <a:off x="5505503" y="3318377"/>
            <a:ext cx="20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sng" dirty="0"/>
              <a:t>Трехадресный код</a:t>
            </a:r>
            <a:endParaRPr lang="ru-RU" b="1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4CFA4F-A9DE-422F-8016-D3E113783699}"/>
              </a:ext>
            </a:extLst>
          </p:cNvPr>
          <p:cNvSpPr txBox="1"/>
          <p:nvPr/>
        </p:nvSpPr>
        <p:spPr>
          <a:xfrm>
            <a:off x="2416016" y="5928576"/>
            <a:ext cx="264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/>
              <a:t>Мнемоники ассемблера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D9B1CE0-C9A9-4F3B-A123-5FCF2EF39261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5065841" y="6113242"/>
            <a:ext cx="41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693B8D6-8FAA-428A-838D-78323546D55A}"/>
              </a:ext>
            </a:extLst>
          </p:cNvPr>
          <p:cNvCxnSpPr>
            <a:stCxn id="37" idx="2"/>
          </p:cNvCxnSpPr>
          <p:nvPr/>
        </p:nvCxnSpPr>
        <p:spPr>
          <a:xfrm>
            <a:off x="6524917" y="3687709"/>
            <a:ext cx="0" cy="2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6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1220</Words>
  <Application>Microsoft Office PowerPoint</Application>
  <PresentationFormat>Широкоэкранный</PresentationFormat>
  <Paragraphs>289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Урок №3.  Компиляция программы</vt:lpstr>
      <vt:lpstr>Обзор</vt:lpstr>
      <vt:lpstr>Компиляция</vt:lpstr>
      <vt:lpstr>Компиляторы С++</vt:lpstr>
      <vt:lpstr>1 этап. Препроцессинг.</vt:lpstr>
      <vt:lpstr>2 этап. Трансляция.</vt:lpstr>
      <vt:lpstr>2 этап. Трансляция. Анализ исходного кода</vt:lpstr>
      <vt:lpstr>2 этап. Трансляция. Анализ исходного кода</vt:lpstr>
      <vt:lpstr>2 этап. Трансляция. Генерация кода</vt:lpstr>
      <vt:lpstr>3 этап. Ассемблирование.</vt:lpstr>
      <vt:lpstr>4 этап. Компоновка. Объектные файлы</vt:lpstr>
      <vt:lpstr>Intentionally left blank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kod</cp:lastModifiedBy>
  <cp:revision>50</cp:revision>
  <dcterms:created xsi:type="dcterms:W3CDTF">2021-06-25T10:07:15Z</dcterms:created>
  <dcterms:modified xsi:type="dcterms:W3CDTF">2021-11-03T15:04:19Z</dcterms:modified>
</cp:coreProperties>
</file>