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2" r:id="rId4"/>
    <p:sldId id="277" r:id="rId5"/>
    <p:sldId id="278" r:id="rId6"/>
    <p:sldId id="279" r:id="rId7"/>
    <p:sldId id="271" r:id="rId8"/>
    <p:sldId id="269" r:id="rId9"/>
    <p:sldId id="270" r:id="rId10"/>
    <p:sldId id="273" r:id="rId11"/>
    <p:sldId id="274" r:id="rId12"/>
    <p:sldId id="281" r:id="rId13"/>
    <p:sldId id="275" r:id="rId14"/>
    <p:sldId id="27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048"/>
    <a:srgbClr val="244F7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CCA65-9ECB-4837-883B-31D0F277C495}" v="102" dt="2021-10-29T11:40:2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1" autoAdjust="0"/>
    <p:restoredTop sz="94660"/>
  </p:normalViewPr>
  <p:slideViewPr>
    <p:cSldViewPr snapToGrid="0">
      <p:cViewPr>
        <p:scale>
          <a:sx n="75" d="100"/>
          <a:sy n="75" d="100"/>
        </p:scale>
        <p:origin x="81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acheslav Egorov" userId="a076bbdf-90ab-4d87-9d81-dcc69e3fc45d" providerId="ADAL" clId="{280CCA65-9ECB-4837-883B-31D0F277C495}"/>
    <pc:docChg chg="undo custSel modSld sldOrd">
      <pc:chgData name="Vyacheslav Egorov" userId="a076bbdf-90ab-4d87-9d81-dcc69e3fc45d" providerId="ADAL" clId="{280CCA65-9ECB-4837-883B-31D0F277C495}" dt="2021-10-30T04:38:46.827" v="907" actId="478"/>
      <pc:docMkLst>
        <pc:docMk/>
      </pc:docMkLst>
      <pc:sldChg chg="ord">
        <pc:chgData name="Vyacheslav Egorov" userId="a076bbdf-90ab-4d87-9d81-dcc69e3fc45d" providerId="ADAL" clId="{280CCA65-9ECB-4837-883B-31D0F277C495}" dt="2021-10-29T07:18:03.374" v="310"/>
        <pc:sldMkLst>
          <pc:docMk/>
          <pc:sldMk cId="3318283229" sldId="269"/>
        </pc:sldMkLst>
      </pc:sldChg>
      <pc:sldChg chg="addSp delSp modSp mod ord">
        <pc:chgData name="Vyacheslav Egorov" userId="a076bbdf-90ab-4d87-9d81-dcc69e3fc45d" providerId="ADAL" clId="{280CCA65-9ECB-4837-883B-31D0F277C495}" dt="2021-10-29T11:01:10.294" v="752" actId="404"/>
        <pc:sldMkLst>
          <pc:docMk/>
          <pc:sldMk cId="425240620" sldId="270"/>
        </pc:sldMkLst>
        <pc:spChg chg="add mod">
          <ac:chgData name="Vyacheslav Egorov" userId="a076bbdf-90ab-4d87-9d81-dcc69e3fc45d" providerId="ADAL" clId="{280CCA65-9ECB-4837-883B-31D0F277C495}" dt="2021-10-29T11:01:10.294" v="752" actId="404"/>
          <ac:spMkLst>
            <pc:docMk/>
            <pc:sldMk cId="425240620" sldId="270"/>
            <ac:spMk id="15" creationId="{1D41A470-94EB-4AF6-BE3E-54C17FC29530}"/>
          </ac:spMkLst>
        </pc:spChg>
        <pc:spChg chg="add del">
          <ac:chgData name="Vyacheslav Egorov" userId="a076bbdf-90ab-4d87-9d81-dcc69e3fc45d" providerId="ADAL" clId="{280CCA65-9ECB-4837-883B-31D0F277C495}" dt="2021-10-29T10:55:51.193" v="661" actId="22"/>
          <ac:spMkLst>
            <pc:docMk/>
            <pc:sldMk cId="425240620" sldId="270"/>
            <ac:spMk id="17" creationId="{CEBDAF16-1953-450A-B19A-9688EFFD22CF}"/>
          </ac:spMkLst>
        </pc:spChg>
        <pc:spChg chg="add mod">
          <ac:chgData name="Vyacheslav Egorov" userId="a076bbdf-90ab-4d87-9d81-dcc69e3fc45d" providerId="ADAL" clId="{280CCA65-9ECB-4837-883B-31D0F277C495}" dt="2021-10-29T10:57:59.431" v="686" actId="1076"/>
          <ac:spMkLst>
            <pc:docMk/>
            <pc:sldMk cId="425240620" sldId="270"/>
            <ac:spMk id="19" creationId="{516CD0E4-368C-4F6D-B3F3-12DC79C65923}"/>
          </ac:spMkLst>
        </pc:spChg>
        <pc:spChg chg="add mod">
          <ac:chgData name="Vyacheslav Egorov" userId="a076bbdf-90ab-4d87-9d81-dcc69e3fc45d" providerId="ADAL" clId="{280CCA65-9ECB-4837-883B-31D0F277C495}" dt="2021-10-29T11:00:59.433" v="745" actId="207"/>
          <ac:spMkLst>
            <pc:docMk/>
            <pc:sldMk cId="425240620" sldId="270"/>
            <ac:spMk id="21" creationId="{0778615C-57F9-4ACB-AC72-D9D8A31E3CA2}"/>
          </ac:spMkLst>
        </pc:spChg>
        <pc:spChg chg="mod">
          <ac:chgData name="Vyacheslav Egorov" userId="a076bbdf-90ab-4d87-9d81-dcc69e3fc45d" providerId="ADAL" clId="{280CCA65-9ECB-4837-883B-31D0F277C495}" dt="2021-10-29T10:58:46.537" v="701" actId="1076"/>
          <ac:spMkLst>
            <pc:docMk/>
            <pc:sldMk cId="425240620" sldId="270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280CCA65-9ECB-4837-883B-31D0F277C495}" dt="2021-10-29T10:38:29.957" v="636" actId="1076"/>
          <ac:picMkLst>
            <pc:docMk/>
            <pc:sldMk cId="425240620" sldId="270"/>
            <ac:picMk id="11" creationId="{147E4D34-1BA1-4090-A957-BDC7F3EA8BF1}"/>
          </ac:picMkLst>
        </pc:picChg>
      </pc:sldChg>
      <pc:sldChg chg="addSp delSp modSp mod ord">
        <pc:chgData name="Vyacheslav Egorov" userId="a076bbdf-90ab-4d87-9d81-dcc69e3fc45d" providerId="ADAL" clId="{280CCA65-9ECB-4837-883B-31D0F277C495}" dt="2021-10-29T11:16:29.899" v="801" actId="1076"/>
        <pc:sldMkLst>
          <pc:docMk/>
          <pc:sldMk cId="1607343194" sldId="271"/>
        </pc:sldMkLst>
        <pc:spChg chg="add mod">
          <ac:chgData name="Vyacheslav Egorov" userId="a076bbdf-90ab-4d87-9d81-dcc69e3fc45d" providerId="ADAL" clId="{280CCA65-9ECB-4837-883B-31D0F277C495}" dt="2021-10-29T07:33:39.573" v="410" actId="1076"/>
          <ac:spMkLst>
            <pc:docMk/>
            <pc:sldMk cId="1607343194" sldId="271"/>
            <ac:spMk id="6" creationId="{2F70D6A5-CFFA-4698-ACE0-D81E9C32E7E5}"/>
          </ac:spMkLst>
        </pc:spChg>
        <pc:spChg chg="add mod">
          <ac:chgData name="Vyacheslav Egorov" userId="a076bbdf-90ab-4d87-9d81-dcc69e3fc45d" providerId="ADAL" clId="{280CCA65-9ECB-4837-883B-31D0F277C495}" dt="2021-10-29T07:33:31.683" v="408" actId="1076"/>
          <ac:spMkLst>
            <pc:docMk/>
            <pc:sldMk cId="1607343194" sldId="271"/>
            <ac:spMk id="11" creationId="{AA31343B-241A-403F-B1F6-B1705F85BEA4}"/>
          </ac:spMkLst>
        </pc:spChg>
        <pc:spChg chg="add mod">
          <ac:chgData name="Vyacheslav Egorov" userId="a076bbdf-90ab-4d87-9d81-dcc69e3fc45d" providerId="ADAL" clId="{280CCA65-9ECB-4837-883B-31D0F277C495}" dt="2021-10-29T11:16:29.899" v="801" actId="1076"/>
          <ac:spMkLst>
            <pc:docMk/>
            <pc:sldMk cId="1607343194" sldId="271"/>
            <ac:spMk id="13" creationId="{1BBE3384-9084-4079-892E-82D231DD9908}"/>
          </ac:spMkLst>
        </pc:spChg>
        <pc:spChg chg="add mod">
          <ac:chgData name="Vyacheslav Egorov" userId="a076bbdf-90ab-4d87-9d81-dcc69e3fc45d" providerId="ADAL" clId="{280CCA65-9ECB-4837-883B-31D0F277C495}" dt="2021-10-29T11:10:25.125" v="781" actId="20577"/>
          <ac:spMkLst>
            <pc:docMk/>
            <pc:sldMk cId="1607343194" sldId="271"/>
            <ac:spMk id="15" creationId="{54A1551D-876C-48F8-B7BC-DA4CA7510E63}"/>
          </ac:spMkLst>
        </pc:spChg>
        <pc:spChg chg="mod">
          <ac:chgData name="Vyacheslav Egorov" userId="a076bbdf-90ab-4d87-9d81-dcc69e3fc45d" providerId="ADAL" clId="{280CCA65-9ECB-4837-883B-31D0F277C495}" dt="2021-10-29T07:17:47.737" v="306" actId="14100"/>
          <ac:spMkLst>
            <pc:docMk/>
            <pc:sldMk cId="1607343194" sldId="271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280CCA65-9ECB-4837-883B-31D0F277C495}" dt="2021-10-29T11:15:36.878" v="788" actId="1076"/>
          <ac:picMkLst>
            <pc:docMk/>
            <pc:sldMk cId="1607343194" sldId="271"/>
            <ac:picMk id="4" creationId="{DC97820D-5B7B-48DA-8451-ACE21DF5B22E}"/>
          </ac:picMkLst>
        </pc:picChg>
        <pc:picChg chg="add mod">
          <ac:chgData name="Vyacheslav Egorov" userId="a076bbdf-90ab-4d87-9d81-dcc69e3fc45d" providerId="ADAL" clId="{280CCA65-9ECB-4837-883B-31D0F277C495}" dt="2021-10-29T07:28:56.517" v="395" actId="1076"/>
          <ac:picMkLst>
            <pc:docMk/>
            <pc:sldMk cId="1607343194" sldId="271"/>
            <ac:picMk id="7" creationId="{DDC16508-4ADA-4B10-B11C-0DEB34C9759A}"/>
          </ac:picMkLst>
        </pc:picChg>
        <pc:picChg chg="add mod">
          <ac:chgData name="Vyacheslav Egorov" userId="a076bbdf-90ab-4d87-9d81-dcc69e3fc45d" providerId="ADAL" clId="{280CCA65-9ECB-4837-883B-31D0F277C495}" dt="2021-10-29T11:16:16.032" v="799" actId="14100"/>
          <ac:picMkLst>
            <pc:docMk/>
            <pc:sldMk cId="1607343194" sldId="271"/>
            <ac:picMk id="12" creationId="{FD9151FE-A0E1-4E94-942F-9A2593AED561}"/>
          </ac:picMkLst>
        </pc:picChg>
        <pc:picChg chg="add del mod">
          <ac:chgData name="Vyacheslav Egorov" userId="a076bbdf-90ab-4d87-9d81-dcc69e3fc45d" providerId="ADAL" clId="{280CCA65-9ECB-4837-883B-31D0F277C495}" dt="2021-10-29T07:37:29.222" v="457" actId="478"/>
          <ac:picMkLst>
            <pc:docMk/>
            <pc:sldMk cId="1607343194" sldId="271"/>
            <ac:picMk id="16" creationId="{4211FE98-70CE-46C2-A70D-E17836D838A0}"/>
          </ac:picMkLst>
        </pc:picChg>
        <pc:picChg chg="add del mod">
          <ac:chgData name="Vyacheslav Egorov" userId="a076bbdf-90ab-4d87-9d81-dcc69e3fc45d" providerId="ADAL" clId="{280CCA65-9ECB-4837-883B-31D0F277C495}" dt="2021-10-29T07:24:45.686" v="316" actId="478"/>
          <ac:picMkLst>
            <pc:docMk/>
            <pc:sldMk cId="1607343194" sldId="271"/>
            <ac:picMk id="2050" creationId="{BF30CAAB-EEF6-43D8-989C-C4927C0F7CDA}"/>
          </ac:picMkLst>
        </pc:picChg>
        <pc:picChg chg="add mod">
          <ac:chgData name="Vyacheslav Egorov" userId="a076bbdf-90ab-4d87-9d81-dcc69e3fc45d" providerId="ADAL" clId="{280CCA65-9ECB-4837-883B-31D0F277C495}" dt="2021-10-29T07:25:13.501" v="324" actId="1076"/>
          <ac:picMkLst>
            <pc:docMk/>
            <pc:sldMk cId="1607343194" sldId="271"/>
            <ac:picMk id="2052" creationId="{525DB2BB-B7C9-4B10-81C9-14230C04D610}"/>
          </ac:picMkLst>
        </pc:picChg>
        <pc:picChg chg="add mod">
          <ac:chgData name="Vyacheslav Egorov" userId="a076bbdf-90ab-4d87-9d81-dcc69e3fc45d" providerId="ADAL" clId="{280CCA65-9ECB-4837-883B-31D0F277C495}" dt="2021-10-29T11:10:44.291" v="784" actId="1076"/>
          <ac:picMkLst>
            <pc:docMk/>
            <pc:sldMk cId="1607343194" sldId="271"/>
            <ac:picMk id="2054" creationId="{500AD07A-E087-45BD-8225-CC2363AF97FA}"/>
          </ac:picMkLst>
        </pc:picChg>
        <pc:cxnChg chg="add mod">
          <ac:chgData name="Vyacheslav Egorov" userId="a076bbdf-90ab-4d87-9d81-dcc69e3fc45d" providerId="ADAL" clId="{280CCA65-9ECB-4837-883B-31D0F277C495}" dt="2021-10-29T11:10:47.482" v="785" actId="14100"/>
          <ac:cxnSpMkLst>
            <pc:docMk/>
            <pc:sldMk cId="1607343194" sldId="271"/>
            <ac:cxnSpMk id="10" creationId="{F9969DF3-A0AD-4B94-9609-0F18939E7DE4}"/>
          </ac:cxnSpMkLst>
        </pc:cxnChg>
        <pc:cxnChg chg="add mod ord">
          <ac:chgData name="Vyacheslav Egorov" userId="a076bbdf-90ab-4d87-9d81-dcc69e3fc45d" providerId="ADAL" clId="{280CCA65-9ECB-4837-883B-31D0F277C495}" dt="2021-10-29T11:16:23.382" v="800" actId="166"/>
          <ac:cxnSpMkLst>
            <pc:docMk/>
            <pc:sldMk cId="1607343194" sldId="271"/>
            <ac:cxnSpMk id="17" creationId="{BE1EC743-CBE7-454A-ADE0-5E9254A7A04F}"/>
          </ac:cxnSpMkLst>
        </pc:cxnChg>
      </pc:sldChg>
      <pc:sldChg chg="addSp delSp modSp mod">
        <pc:chgData name="Vyacheslav Egorov" userId="a076bbdf-90ab-4d87-9d81-dcc69e3fc45d" providerId="ADAL" clId="{280CCA65-9ECB-4837-883B-31D0F277C495}" dt="2021-10-29T04:36:47.847" v="5" actId="478"/>
        <pc:sldMkLst>
          <pc:docMk/>
          <pc:sldMk cId="3655294565" sldId="272"/>
        </pc:sldMkLst>
        <pc:spChg chg="add del mod">
          <ac:chgData name="Vyacheslav Egorov" userId="a076bbdf-90ab-4d87-9d81-dcc69e3fc45d" providerId="ADAL" clId="{280CCA65-9ECB-4837-883B-31D0F277C495}" dt="2021-10-29T04:36:47.847" v="5" actId="478"/>
          <ac:spMkLst>
            <pc:docMk/>
            <pc:sldMk cId="3655294565" sldId="272"/>
            <ac:spMk id="3" creationId="{E0BD96F3-2EA7-4449-8DB7-BBCA3F7EF41A}"/>
          </ac:spMkLst>
        </pc:spChg>
      </pc:sldChg>
      <pc:sldChg chg="addSp delSp modSp mod ord setBg addAnim delAnim">
        <pc:chgData name="Vyacheslav Egorov" userId="a076bbdf-90ab-4d87-9d81-dcc69e3fc45d" providerId="ADAL" clId="{280CCA65-9ECB-4837-883B-31D0F277C495}" dt="2021-10-29T11:40:57.756" v="818" actId="1076"/>
        <pc:sldMkLst>
          <pc:docMk/>
          <pc:sldMk cId="2588800872" sldId="273"/>
        </pc:sldMkLst>
        <pc:spChg chg="mod ord">
          <ac:chgData name="Vyacheslav Egorov" userId="a076bbdf-90ab-4d87-9d81-dcc69e3fc45d" providerId="ADAL" clId="{280CCA65-9ECB-4837-883B-31D0F277C495}" dt="2021-10-29T11:22:10.549" v="807" actId="26606"/>
          <ac:spMkLst>
            <pc:docMk/>
            <pc:sldMk cId="2588800872" sldId="273"/>
            <ac:spMk id="30" creationId="{2E135D79-BDDB-4176-9C81-7E6A51333D42}"/>
          </ac:spMkLst>
        </pc:spChg>
        <pc:spChg chg="add del">
          <ac:chgData name="Vyacheslav Egorov" userId="a076bbdf-90ab-4d87-9d81-dcc69e3fc45d" providerId="ADAL" clId="{280CCA65-9ECB-4837-883B-31D0F277C495}" dt="2021-10-29T11:22:10.549" v="807" actId="26606"/>
          <ac:spMkLst>
            <pc:docMk/>
            <pc:sldMk cId="2588800872" sldId="273"/>
            <ac:spMk id="32" creationId="{6DB7ADBC-26DA-450D-A8BF-E1ACCB46639C}"/>
          </ac:spMkLst>
        </pc:spChg>
        <pc:spChg chg="add del">
          <ac:chgData name="Vyacheslav Egorov" userId="a076bbdf-90ab-4d87-9d81-dcc69e3fc45d" providerId="ADAL" clId="{280CCA65-9ECB-4837-883B-31D0F277C495}" dt="2021-10-29T11:22:10.549" v="807" actId="26606"/>
          <ac:spMkLst>
            <pc:docMk/>
            <pc:sldMk cId="2588800872" sldId="273"/>
            <ac:spMk id="33" creationId="{5E3C0EDB-60D3-4CEF-8B80-C6D01E08DEC2}"/>
          </ac:spMkLst>
        </pc:spChg>
        <pc:spChg chg="add del">
          <ac:chgData name="Vyacheslav Egorov" userId="a076bbdf-90ab-4d87-9d81-dcc69e3fc45d" providerId="ADAL" clId="{280CCA65-9ECB-4837-883B-31D0F277C495}" dt="2021-10-29T11:22:10.549" v="807" actId="26606"/>
          <ac:spMkLst>
            <pc:docMk/>
            <pc:sldMk cId="2588800872" sldId="273"/>
            <ac:spMk id="34" creationId="{40C269CE-FB56-4D68-8CFB-1CFD5F350518}"/>
          </ac:spMkLst>
        </pc:spChg>
        <pc:spChg chg="add del">
          <ac:chgData name="Vyacheslav Egorov" userId="a076bbdf-90ab-4d87-9d81-dcc69e3fc45d" providerId="ADAL" clId="{280CCA65-9ECB-4837-883B-31D0F277C495}" dt="2021-10-29T11:22:03.277" v="804" actId="26606"/>
          <ac:spMkLst>
            <pc:docMk/>
            <pc:sldMk cId="2588800872" sldId="273"/>
            <ac:spMk id="35" creationId="{27BDFED6-6E33-4606-AFE2-886ADB1C018E}"/>
          </ac:spMkLst>
        </pc:spChg>
        <pc:spChg chg="add del">
          <ac:chgData name="Vyacheslav Egorov" userId="a076bbdf-90ab-4d87-9d81-dcc69e3fc45d" providerId="ADAL" clId="{280CCA65-9ECB-4837-883B-31D0F277C495}" dt="2021-10-29T11:22:03.277" v="804" actId="26606"/>
          <ac:spMkLst>
            <pc:docMk/>
            <pc:sldMk cId="2588800872" sldId="273"/>
            <ac:spMk id="37" creationId="{890DEF05-784E-4B61-89E4-04C4ECF4E5A0}"/>
          </ac:spMkLst>
        </pc:spChg>
        <pc:spChg chg="add del">
          <ac:chgData name="Vyacheslav Egorov" userId="a076bbdf-90ab-4d87-9d81-dcc69e3fc45d" providerId="ADAL" clId="{280CCA65-9ECB-4837-883B-31D0F277C495}" dt="2021-10-29T11:22:10.549" v="807" actId="26606"/>
          <ac:spMkLst>
            <pc:docMk/>
            <pc:sldMk cId="2588800872" sldId="273"/>
            <ac:spMk id="41" creationId="{A6ED7E7F-75F7-4581-A930-C4DEBC2A8419}"/>
          </ac:spMkLst>
        </pc:spChg>
        <pc:picChg chg="add mod ord">
          <ac:chgData name="Vyacheslav Egorov" userId="a076bbdf-90ab-4d87-9d81-dcc69e3fc45d" providerId="ADAL" clId="{280CCA65-9ECB-4837-883B-31D0F277C495}" dt="2021-10-29T11:40:55.697" v="817" actId="1076"/>
          <ac:picMkLst>
            <pc:docMk/>
            <pc:sldMk cId="2588800872" sldId="273"/>
            <ac:picMk id="3" creationId="{CCFAA1F0-A7BB-43BB-BAE8-427CBDAC7E49}"/>
          </ac:picMkLst>
        </pc:picChg>
        <pc:picChg chg="add mod">
          <ac:chgData name="Vyacheslav Egorov" userId="a076bbdf-90ab-4d87-9d81-dcc69e3fc45d" providerId="ADAL" clId="{280CCA65-9ECB-4837-883B-31D0F277C495}" dt="2021-10-29T11:40:57.756" v="818" actId="1076"/>
          <ac:picMkLst>
            <pc:docMk/>
            <pc:sldMk cId="2588800872" sldId="273"/>
            <ac:picMk id="4" creationId="{9BCEDC0B-7F09-412B-A47A-F84064FD53D8}"/>
          </ac:picMkLst>
        </pc:picChg>
        <pc:picChg chg="add mod">
          <ac:chgData name="Vyacheslav Egorov" userId="a076bbdf-90ab-4d87-9d81-dcc69e3fc45d" providerId="ADAL" clId="{280CCA65-9ECB-4837-883B-31D0F277C495}" dt="2021-10-29T11:40:26.543" v="812" actId="1076"/>
          <ac:picMkLst>
            <pc:docMk/>
            <pc:sldMk cId="2588800872" sldId="273"/>
            <ac:picMk id="1026" creationId="{DFEDD4EA-1F8D-452F-9125-D19684FC8CC5}"/>
          </ac:picMkLst>
        </pc:picChg>
        <pc:cxnChg chg="add del">
          <ac:chgData name="Vyacheslav Egorov" userId="a076bbdf-90ab-4d87-9d81-dcc69e3fc45d" providerId="ADAL" clId="{280CCA65-9ECB-4837-883B-31D0F277C495}" dt="2021-10-29T11:22:03.277" v="804" actId="26606"/>
          <ac:cxnSpMkLst>
            <pc:docMk/>
            <pc:sldMk cId="2588800872" sldId="273"/>
            <ac:cxnSpMk id="39" creationId="{C41BAEC7-F7B0-4224-8B18-8F74B7D87F0B}"/>
          </ac:cxnSpMkLst>
        </pc:cxnChg>
      </pc:sldChg>
      <pc:sldChg chg="modSp mod">
        <pc:chgData name="Vyacheslav Egorov" userId="a076bbdf-90ab-4d87-9d81-dcc69e3fc45d" providerId="ADAL" clId="{280CCA65-9ECB-4837-883B-31D0F277C495}" dt="2021-10-29T10:27:35.555" v="631" actId="14100"/>
        <pc:sldMkLst>
          <pc:docMk/>
          <pc:sldMk cId="1427453366" sldId="274"/>
        </pc:sldMkLst>
        <pc:spChg chg="mod">
          <ac:chgData name="Vyacheslav Egorov" userId="a076bbdf-90ab-4d87-9d81-dcc69e3fc45d" providerId="ADAL" clId="{280CCA65-9ECB-4837-883B-31D0F277C495}" dt="2021-10-29T10:27:35.555" v="631" actId="14100"/>
          <ac:spMkLst>
            <pc:docMk/>
            <pc:sldMk cId="1427453366" sldId="274"/>
            <ac:spMk id="30" creationId="{2E135D79-BDDB-4176-9C81-7E6A51333D42}"/>
          </ac:spMkLst>
        </pc:spChg>
      </pc:sldChg>
      <pc:sldChg chg="modSp mod">
        <pc:chgData name="Vyacheslav Egorov" userId="a076bbdf-90ab-4d87-9d81-dcc69e3fc45d" providerId="ADAL" clId="{280CCA65-9ECB-4837-883B-31D0F277C495}" dt="2021-10-29T11:56:14.460" v="880" actId="14100"/>
        <pc:sldMkLst>
          <pc:docMk/>
          <pc:sldMk cId="2220929119" sldId="275"/>
        </pc:sldMkLst>
        <pc:spChg chg="mod">
          <ac:chgData name="Vyacheslav Egorov" userId="a076bbdf-90ab-4d87-9d81-dcc69e3fc45d" providerId="ADAL" clId="{280CCA65-9ECB-4837-883B-31D0F277C495}" dt="2021-10-29T11:56:14.460" v="880" actId="14100"/>
          <ac:spMkLst>
            <pc:docMk/>
            <pc:sldMk cId="2220929119" sldId="275"/>
            <ac:spMk id="30" creationId="{2E135D79-BDDB-4176-9C81-7E6A51333D42}"/>
          </ac:spMkLst>
        </pc:spChg>
      </pc:sldChg>
      <pc:sldChg chg="modSp mod">
        <pc:chgData name="Vyacheslav Egorov" userId="a076bbdf-90ab-4d87-9d81-dcc69e3fc45d" providerId="ADAL" clId="{280CCA65-9ECB-4837-883B-31D0F277C495}" dt="2021-10-29T11:56:29.423" v="906" actId="14100"/>
        <pc:sldMkLst>
          <pc:docMk/>
          <pc:sldMk cId="3947695549" sldId="276"/>
        </pc:sldMkLst>
        <pc:spChg chg="mod">
          <ac:chgData name="Vyacheslav Egorov" userId="a076bbdf-90ab-4d87-9d81-dcc69e3fc45d" providerId="ADAL" clId="{280CCA65-9ECB-4837-883B-31D0F277C495}" dt="2021-10-29T11:56:29.423" v="906" actId="14100"/>
          <ac:spMkLst>
            <pc:docMk/>
            <pc:sldMk cId="3947695549" sldId="276"/>
            <ac:spMk id="30" creationId="{2E135D79-BDDB-4176-9C81-7E6A51333D42}"/>
          </ac:spMkLst>
        </pc:spChg>
      </pc:sldChg>
      <pc:sldChg chg="addSp modSp mod">
        <pc:chgData name="Vyacheslav Egorov" userId="a076bbdf-90ab-4d87-9d81-dcc69e3fc45d" providerId="ADAL" clId="{280CCA65-9ECB-4837-883B-31D0F277C495}" dt="2021-10-29T07:45:35.731" v="548" actId="1076"/>
        <pc:sldMkLst>
          <pc:docMk/>
          <pc:sldMk cId="1045675209" sldId="277"/>
        </pc:sldMkLst>
        <pc:spChg chg="add mod">
          <ac:chgData name="Vyacheslav Egorov" userId="a076bbdf-90ab-4d87-9d81-dcc69e3fc45d" providerId="ADAL" clId="{280CCA65-9ECB-4837-883B-31D0F277C495}" dt="2021-10-29T07:41:24.065" v="498" actId="1076"/>
          <ac:spMkLst>
            <pc:docMk/>
            <pc:sldMk cId="1045675209" sldId="277"/>
            <ac:spMk id="2" creationId="{3499AD19-A5ED-4DF1-B300-8BD98671F7DA}"/>
          </ac:spMkLst>
        </pc:spChg>
        <pc:spChg chg="mod">
          <ac:chgData name="Vyacheslav Egorov" userId="a076bbdf-90ab-4d87-9d81-dcc69e3fc45d" providerId="ADAL" clId="{280CCA65-9ECB-4837-883B-31D0F277C495}" dt="2021-10-29T07:45:35.731" v="548" actId="1076"/>
          <ac:spMkLst>
            <pc:docMk/>
            <pc:sldMk cId="1045675209" sldId="277"/>
            <ac:spMk id="35" creationId="{00000000-0000-0000-0000-000000000000}"/>
          </ac:spMkLst>
        </pc:spChg>
        <pc:spChg chg="mod">
          <ac:chgData name="Vyacheslav Egorov" userId="a076bbdf-90ab-4d87-9d81-dcc69e3fc45d" providerId="ADAL" clId="{280CCA65-9ECB-4837-883B-31D0F277C495}" dt="2021-10-29T07:45:30.332" v="547" actId="14100"/>
          <ac:spMkLst>
            <pc:docMk/>
            <pc:sldMk cId="1045675209" sldId="277"/>
            <ac:spMk id="37" creationId="{00000000-0000-0000-0000-000000000000}"/>
          </ac:spMkLst>
        </pc:spChg>
        <pc:spChg chg="mod">
          <ac:chgData name="Vyacheslav Egorov" userId="a076bbdf-90ab-4d87-9d81-dcc69e3fc45d" providerId="ADAL" clId="{280CCA65-9ECB-4837-883B-31D0F277C495}" dt="2021-10-29T04:42:09.558" v="10" actId="1076"/>
          <ac:spMkLst>
            <pc:docMk/>
            <pc:sldMk cId="1045675209" sldId="277"/>
            <ac:spMk id="40" creationId="{00000000-0000-0000-0000-000000000000}"/>
          </ac:spMkLst>
        </pc:spChg>
        <pc:picChg chg="mod">
          <ac:chgData name="Vyacheslav Egorov" userId="a076bbdf-90ab-4d87-9d81-dcc69e3fc45d" providerId="ADAL" clId="{280CCA65-9ECB-4837-883B-31D0F277C495}" dt="2021-10-29T07:40:58.184" v="491" actId="1076"/>
          <ac:picMkLst>
            <pc:docMk/>
            <pc:sldMk cId="1045675209" sldId="277"/>
            <ac:picMk id="19" creationId="{00000000-0000-0000-0000-000000000000}"/>
          </ac:picMkLst>
        </pc:picChg>
        <pc:cxnChg chg="add mod">
          <ac:chgData name="Vyacheslav Egorov" userId="a076bbdf-90ab-4d87-9d81-dcc69e3fc45d" providerId="ADAL" clId="{280CCA65-9ECB-4837-883B-31D0F277C495}" dt="2021-10-29T07:41:24.065" v="498" actId="1076"/>
          <ac:cxnSpMkLst>
            <pc:docMk/>
            <pc:sldMk cId="1045675209" sldId="277"/>
            <ac:cxnSpMk id="4" creationId="{2990F573-9263-40D4-BBDD-6D531F3EE134}"/>
          </ac:cxnSpMkLst>
        </pc:cxnChg>
      </pc:sldChg>
      <pc:sldChg chg="modSp mod">
        <pc:chgData name="Vyacheslav Egorov" userId="a076bbdf-90ab-4d87-9d81-dcc69e3fc45d" providerId="ADAL" clId="{280CCA65-9ECB-4837-883B-31D0F277C495}" dt="2021-10-29T07:47:16.188" v="573" actId="20577"/>
        <pc:sldMkLst>
          <pc:docMk/>
          <pc:sldMk cId="1665296061" sldId="278"/>
        </pc:sldMkLst>
        <pc:spChg chg="mod">
          <ac:chgData name="Vyacheslav Egorov" userId="a076bbdf-90ab-4d87-9d81-dcc69e3fc45d" providerId="ADAL" clId="{280CCA65-9ECB-4837-883B-31D0F277C495}" dt="2021-10-29T07:47:16.188" v="573" actId="20577"/>
          <ac:spMkLst>
            <pc:docMk/>
            <pc:sldMk cId="1665296061" sldId="278"/>
            <ac:spMk id="2" creationId="{00000000-0000-0000-0000-000000000000}"/>
          </ac:spMkLst>
        </pc:spChg>
        <pc:spChg chg="mod">
          <ac:chgData name="Vyacheslav Egorov" userId="a076bbdf-90ab-4d87-9d81-dcc69e3fc45d" providerId="ADAL" clId="{280CCA65-9ECB-4837-883B-31D0F277C495}" dt="2021-10-29T05:20:15.980" v="28" actId="20577"/>
          <ac:spMkLst>
            <pc:docMk/>
            <pc:sldMk cId="1665296061" sldId="278"/>
            <ac:spMk id="4" creationId="{00000000-0000-0000-0000-000000000000}"/>
          </ac:spMkLst>
        </pc:spChg>
      </pc:sldChg>
      <pc:sldChg chg="addSp delSp modSp mod">
        <pc:chgData name="Vyacheslav Egorov" userId="a076bbdf-90ab-4d87-9d81-dcc69e3fc45d" providerId="ADAL" clId="{280CCA65-9ECB-4837-883B-31D0F277C495}" dt="2021-10-30T04:38:46.827" v="907" actId="478"/>
        <pc:sldMkLst>
          <pc:docMk/>
          <pc:sldMk cId="624649108" sldId="279"/>
        </pc:sldMkLst>
        <pc:spChg chg="add mod">
          <ac:chgData name="Vyacheslav Egorov" userId="a076bbdf-90ab-4d87-9d81-dcc69e3fc45d" providerId="ADAL" clId="{280CCA65-9ECB-4837-883B-31D0F277C495}" dt="2021-10-29T06:03:13.638" v="179" actId="1076"/>
          <ac:spMkLst>
            <pc:docMk/>
            <pc:sldMk cId="624649108" sldId="279"/>
            <ac:spMk id="9" creationId="{2F287F1D-6C8F-4CA6-9369-35FD4DFD1EFB}"/>
          </ac:spMkLst>
        </pc:spChg>
        <pc:spChg chg="add del mod">
          <ac:chgData name="Vyacheslav Egorov" userId="a076bbdf-90ab-4d87-9d81-dcc69e3fc45d" providerId="ADAL" clId="{280CCA65-9ECB-4837-883B-31D0F277C495}" dt="2021-10-29T07:02:05.925" v="201" actId="478"/>
          <ac:spMkLst>
            <pc:docMk/>
            <pc:sldMk cId="624649108" sldId="279"/>
            <ac:spMk id="15" creationId="{79B8C16F-706A-47FA-BBE8-E8CCD3BE308C}"/>
          </ac:spMkLst>
        </pc:spChg>
        <pc:spChg chg="add mod">
          <ac:chgData name="Vyacheslav Egorov" userId="a076bbdf-90ab-4d87-9d81-dcc69e3fc45d" providerId="ADAL" clId="{280CCA65-9ECB-4837-883B-31D0F277C495}" dt="2021-10-29T07:11:17.367" v="291" actId="404"/>
          <ac:spMkLst>
            <pc:docMk/>
            <pc:sldMk cId="624649108" sldId="279"/>
            <ac:spMk id="17" creationId="{A9C1FA13-AD7E-43AD-BAAD-48B402178789}"/>
          </ac:spMkLst>
        </pc:spChg>
        <pc:spChg chg="add mod">
          <ac:chgData name="Vyacheslav Egorov" userId="a076bbdf-90ab-4d87-9d81-dcc69e3fc45d" providerId="ADAL" clId="{280CCA65-9ECB-4837-883B-31D0F277C495}" dt="2021-10-29T07:05:25.102" v="271" actId="207"/>
          <ac:spMkLst>
            <pc:docMk/>
            <pc:sldMk cId="624649108" sldId="279"/>
            <ac:spMk id="31" creationId="{A05CA4D8-48BF-47C7-93FB-DC72218B7513}"/>
          </ac:spMkLst>
        </pc:spChg>
        <pc:spChg chg="add del mod">
          <ac:chgData name="Vyacheslav Egorov" userId="a076bbdf-90ab-4d87-9d81-dcc69e3fc45d" providerId="ADAL" clId="{280CCA65-9ECB-4837-883B-31D0F277C495}" dt="2021-10-29T07:33:53.270" v="412" actId="21"/>
          <ac:spMkLst>
            <pc:docMk/>
            <pc:sldMk cId="624649108" sldId="279"/>
            <ac:spMk id="35" creationId="{E3A68B0C-EF60-4FEE-83EF-CB56EF6F808F}"/>
          </ac:spMkLst>
        </pc:spChg>
        <pc:picChg chg="add mod">
          <ac:chgData name="Vyacheslav Egorov" userId="a076bbdf-90ab-4d87-9d81-dcc69e3fc45d" providerId="ADAL" clId="{280CCA65-9ECB-4837-883B-31D0F277C495}" dt="2021-10-29T06:02:37.294" v="170" actId="1076"/>
          <ac:picMkLst>
            <pc:docMk/>
            <pc:sldMk cId="624649108" sldId="279"/>
            <ac:picMk id="5" creationId="{44BC1B6D-5B27-4C49-B8EE-91DCBFA766A2}"/>
          </ac:picMkLst>
        </pc:picChg>
        <pc:picChg chg="add del mod">
          <ac:chgData name="Vyacheslav Egorov" userId="a076bbdf-90ab-4d87-9d81-dcc69e3fc45d" providerId="ADAL" clId="{280CCA65-9ECB-4837-883B-31D0F277C495}" dt="2021-10-29T06:02:12.738" v="163" actId="478"/>
          <ac:picMkLst>
            <pc:docMk/>
            <pc:sldMk cId="624649108" sldId="279"/>
            <ac:picMk id="12" creationId="{A53C9380-7C51-45BA-B059-EBF135761552}"/>
          </ac:picMkLst>
        </pc:picChg>
        <pc:picChg chg="add mod">
          <ac:chgData name="Vyacheslav Egorov" userId="a076bbdf-90ab-4d87-9d81-dcc69e3fc45d" providerId="ADAL" clId="{280CCA65-9ECB-4837-883B-31D0F277C495}" dt="2021-10-29T06:03:26.309" v="180" actId="1076"/>
          <ac:picMkLst>
            <pc:docMk/>
            <pc:sldMk cId="624649108" sldId="279"/>
            <ac:picMk id="18" creationId="{F0635493-A0CD-4BEE-848B-BA8998702A1D}"/>
          </ac:picMkLst>
        </pc:picChg>
        <pc:picChg chg="add mod">
          <ac:chgData name="Vyacheslav Egorov" userId="a076bbdf-90ab-4d87-9d81-dcc69e3fc45d" providerId="ADAL" clId="{280CCA65-9ECB-4837-883B-31D0F277C495}" dt="2021-10-29T07:02:26.898" v="207" actId="1076"/>
          <ac:picMkLst>
            <pc:docMk/>
            <pc:sldMk cId="624649108" sldId="279"/>
            <ac:picMk id="1026" creationId="{18598262-73E1-4050-8458-2BE8BBE0BEA1}"/>
          </ac:picMkLst>
        </pc:picChg>
        <pc:picChg chg="add del mod">
          <ac:chgData name="Vyacheslav Egorov" userId="a076bbdf-90ab-4d87-9d81-dcc69e3fc45d" providerId="ADAL" clId="{280CCA65-9ECB-4837-883B-31D0F277C495}" dt="2021-10-29T07:01:43.561" v="192" actId="478"/>
          <ac:picMkLst>
            <pc:docMk/>
            <pc:sldMk cId="624649108" sldId="279"/>
            <ac:picMk id="1028" creationId="{51FA0ADD-D745-4635-A058-5DFCCC6DDEC5}"/>
          </ac:picMkLst>
        </pc:picChg>
        <pc:picChg chg="add mod">
          <ac:chgData name="Vyacheslav Egorov" userId="a076bbdf-90ab-4d87-9d81-dcc69e3fc45d" providerId="ADAL" clId="{280CCA65-9ECB-4837-883B-31D0F277C495}" dt="2021-10-29T07:11:12.054" v="289" actId="166"/>
          <ac:picMkLst>
            <pc:docMk/>
            <pc:sldMk cId="624649108" sldId="279"/>
            <ac:picMk id="1030" creationId="{B3F09420-5B10-4404-97C1-A60446F563FA}"/>
          </ac:picMkLst>
        </pc:picChg>
        <pc:picChg chg="add del mod">
          <ac:chgData name="Vyacheslav Egorov" userId="a076bbdf-90ab-4d87-9d81-dcc69e3fc45d" providerId="ADAL" clId="{280CCA65-9ECB-4837-883B-31D0F277C495}" dt="2021-10-29T07:33:09.025" v="400" actId="21"/>
          <ac:picMkLst>
            <pc:docMk/>
            <pc:sldMk cId="624649108" sldId="279"/>
            <ac:picMk id="1032" creationId="{98F4707F-475E-49FA-BD8A-A7A5DEE9F305}"/>
          </ac:picMkLst>
        </pc:picChg>
        <pc:cxnChg chg="add mod">
          <ac:chgData name="Vyacheslav Egorov" userId="a076bbdf-90ab-4d87-9d81-dcc69e3fc45d" providerId="ADAL" clId="{280CCA65-9ECB-4837-883B-31D0F277C495}" dt="2021-10-29T07:02:22.348" v="205" actId="14100"/>
          <ac:cxnSpMkLst>
            <pc:docMk/>
            <pc:sldMk cId="624649108" sldId="279"/>
            <ac:cxnSpMk id="3" creationId="{88036210-D495-4357-AD23-1B5073A63EC1}"/>
          </ac:cxnSpMkLst>
        </pc:cxnChg>
        <pc:cxnChg chg="add mod">
          <ac:chgData name="Vyacheslav Egorov" userId="a076bbdf-90ab-4d87-9d81-dcc69e3fc45d" providerId="ADAL" clId="{280CCA65-9ECB-4837-883B-31D0F277C495}" dt="2021-10-29T07:02:03.638" v="200" actId="14100"/>
          <ac:cxnSpMkLst>
            <pc:docMk/>
            <pc:sldMk cId="624649108" sldId="279"/>
            <ac:cxnSpMk id="6" creationId="{5723BAE0-6115-4743-B6EF-BFF9773D873C}"/>
          </ac:cxnSpMkLst>
        </pc:cxnChg>
        <pc:cxnChg chg="add del mod">
          <ac:chgData name="Vyacheslav Egorov" userId="a076bbdf-90ab-4d87-9d81-dcc69e3fc45d" providerId="ADAL" clId="{280CCA65-9ECB-4837-883B-31D0F277C495}" dt="2021-10-30T04:38:46.827" v="907" actId="478"/>
          <ac:cxnSpMkLst>
            <pc:docMk/>
            <pc:sldMk cId="624649108" sldId="279"/>
            <ac:cxnSpMk id="32" creationId="{6A50A1CB-3D87-4530-95A6-12DB33F1946E}"/>
          </ac:cxnSpMkLst>
        </pc:cxnChg>
      </pc:sldChg>
    </pc:docChg>
  </pc:docChgLst>
  <pc:docChgLst>
    <pc:chgData name="Vyacheslav Egorov" userId="a076bbdf-90ab-4d87-9d81-dcc69e3fc45d" providerId="ADAL" clId="{0C21D485-683E-48F1-817C-C30A190276E0}"/>
    <pc:docChg chg="undo custSel addSld delSld modSld sldOrd">
      <pc:chgData name="Vyacheslav Egorov" userId="a076bbdf-90ab-4d87-9d81-dcc69e3fc45d" providerId="ADAL" clId="{0C21D485-683E-48F1-817C-C30A190276E0}" dt="2021-10-08T12:35:43.326" v="3323" actId="14100"/>
      <pc:docMkLst>
        <pc:docMk/>
      </pc:docMkLst>
      <pc:sldChg chg="modSp mod">
        <pc:chgData name="Vyacheslav Egorov" userId="a076bbdf-90ab-4d87-9d81-dcc69e3fc45d" providerId="ADAL" clId="{0C21D485-683E-48F1-817C-C30A190276E0}" dt="2021-10-06T04:19:54.434" v="3299" actId="20577"/>
        <pc:sldMkLst>
          <pc:docMk/>
          <pc:sldMk cId="73218417" sldId="256"/>
        </pc:sldMkLst>
        <pc:spChg chg="mod">
          <ac:chgData name="Vyacheslav Egorov" userId="a076bbdf-90ab-4d87-9d81-dcc69e3fc45d" providerId="ADAL" clId="{0C21D485-683E-48F1-817C-C30A190276E0}" dt="2021-10-06T04:19:54.434" v="3299" actId="20577"/>
          <ac:spMkLst>
            <pc:docMk/>
            <pc:sldMk cId="73218417" sldId="256"/>
            <ac:spMk id="2" creationId="{39A20E57-294C-436D-BA2A-2F8C66E2C1FE}"/>
          </ac:spMkLst>
        </pc:spChg>
      </pc:sldChg>
      <pc:sldChg chg="modSp mod">
        <pc:chgData name="Vyacheslav Egorov" userId="a076bbdf-90ab-4d87-9d81-dcc69e3fc45d" providerId="ADAL" clId="{0C21D485-683E-48F1-817C-C30A190276E0}" dt="2021-10-06T14:40:03.073" v="3307" actId="313"/>
        <pc:sldMkLst>
          <pc:docMk/>
          <pc:sldMk cId="254753172" sldId="257"/>
        </pc:sldMkLst>
        <pc:spChg chg="mod">
          <ac:chgData name="Vyacheslav Egorov" userId="a076bbdf-90ab-4d87-9d81-dcc69e3fc45d" providerId="ADAL" clId="{0C21D485-683E-48F1-817C-C30A190276E0}" dt="2021-10-06T14:40:03.073" v="3307" actId="313"/>
          <ac:spMkLst>
            <pc:docMk/>
            <pc:sldMk cId="254753172" sldId="257"/>
            <ac:spMk id="29" creationId="{73B47FAF-BBB1-40E2-AF6C-33DB38073A11}"/>
          </ac:spMkLst>
        </pc:spChg>
      </pc:sldChg>
      <pc:sldChg chg="addSp modSp mod setBg">
        <pc:chgData name="Vyacheslav Egorov" userId="a076bbdf-90ab-4d87-9d81-dcc69e3fc45d" providerId="ADAL" clId="{0C21D485-683E-48F1-817C-C30A190276E0}" dt="2021-10-05T10:34:50.863" v="828" actId="1076"/>
        <pc:sldMkLst>
          <pc:docMk/>
          <pc:sldMk cId="2400272464" sldId="258"/>
        </pc:sldMkLst>
        <pc:spChg chg="add mod">
          <ac:chgData name="Vyacheslav Egorov" userId="a076bbdf-90ab-4d87-9d81-dcc69e3fc45d" providerId="ADAL" clId="{0C21D485-683E-48F1-817C-C30A190276E0}" dt="2021-10-05T10:34:50.863" v="828" actId="1076"/>
          <ac:spMkLst>
            <pc:docMk/>
            <pc:sldMk cId="2400272464" sldId="258"/>
            <ac:spMk id="19" creationId="{42B96A2C-5127-40A1-993F-386BC6C7A1E1}"/>
          </ac:spMkLst>
        </pc:spChg>
        <pc:spChg chg="mod">
          <ac:chgData name="Vyacheslav Egorov" userId="a076bbdf-90ab-4d87-9d81-dcc69e3fc45d" providerId="ADAL" clId="{0C21D485-683E-48F1-817C-C30A190276E0}" dt="2021-10-05T07:47:09.147" v="353" actId="26606"/>
          <ac:spMkLst>
            <pc:docMk/>
            <pc:sldMk cId="2400272464" sldId="25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11:58.685" v="490" actId="1076"/>
          <ac:picMkLst>
            <pc:docMk/>
            <pc:sldMk cId="2400272464" sldId="258"/>
            <ac:picMk id="12" creationId="{6E668585-F731-41D7-B541-DE9BBBAE85C6}"/>
          </ac:picMkLst>
        </pc:picChg>
      </pc:sldChg>
      <pc:sldChg chg="addSp modSp mod">
        <pc:chgData name="Vyacheslav Egorov" userId="a076bbdf-90ab-4d87-9d81-dcc69e3fc45d" providerId="ADAL" clId="{0C21D485-683E-48F1-817C-C30A190276E0}" dt="2021-10-05T12:36:50.888" v="2668" actId="20577"/>
        <pc:sldMkLst>
          <pc:docMk/>
          <pc:sldMk cId="61726200" sldId="259"/>
        </pc:sldMkLst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6" creationId="{265B5D3D-F4AD-4027-AF80-BB70ACE0803B}"/>
          </ac:spMkLst>
        </pc:spChg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8" creationId="{E13F873B-F718-462E-9F21-F4D600ECD457}"/>
          </ac:spMkLst>
        </pc:spChg>
        <pc:spChg chg="add mod">
          <ac:chgData name="Vyacheslav Egorov" userId="a076bbdf-90ab-4d87-9d81-dcc69e3fc45d" providerId="ADAL" clId="{0C21D485-683E-48F1-817C-C30A190276E0}" dt="2021-10-05T12:36:38.442" v="2666" actId="1076"/>
          <ac:spMkLst>
            <pc:docMk/>
            <pc:sldMk cId="61726200" sldId="259"/>
            <ac:spMk id="9" creationId="{4CCB3637-77F8-422E-BDFB-F986C83407B7}"/>
          </ac:spMkLst>
        </pc:spChg>
        <pc:spChg chg="add mod">
          <ac:chgData name="Vyacheslav Egorov" userId="a076bbdf-90ab-4d87-9d81-dcc69e3fc45d" providerId="ADAL" clId="{0C21D485-683E-48F1-817C-C30A190276E0}" dt="2021-10-05T12:32:36.828" v="2282" actId="1076"/>
          <ac:spMkLst>
            <pc:docMk/>
            <pc:sldMk cId="61726200" sldId="259"/>
            <ac:spMk id="11" creationId="{223A2033-8502-4A47-B542-4B80329895E4}"/>
          </ac:spMkLst>
        </pc:spChg>
        <pc:spChg chg="add mod">
          <ac:chgData name="Vyacheslav Egorov" userId="a076bbdf-90ab-4d87-9d81-dcc69e3fc45d" providerId="ADAL" clId="{0C21D485-683E-48F1-817C-C30A190276E0}" dt="2021-10-05T12:36:40.953" v="2667" actId="1076"/>
          <ac:spMkLst>
            <pc:docMk/>
            <pc:sldMk cId="61726200" sldId="259"/>
            <ac:spMk id="12" creationId="{BA32FA22-9860-470E-B450-EBF7BEF78870}"/>
          </ac:spMkLst>
        </pc:spChg>
        <pc:spChg chg="add 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14" creationId="{3CEB0836-2082-470B-8950-6D27AF67C6F2}"/>
          </ac:spMkLst>
        </pc:spChg>
        <pc:spChg chg="add mod">
          <ac:chgData name="Vyacheslav Egorov" userId="a076bbdf-90ab-4d87-9d81-dcc69e3fc45d" providerId="ADAL" clId="{0C21D485-683E-48F1-817C-C30A190276E0}" dt="2021-10-05T12:30:06.952" v="2222" actId="20577"/>
          <ac:spMkLst>
            <pc:docMk/>
            <pc:sldMk cId="61726200" sldId="259"/>
            <ac:spMk id="16" creationId="{1277316F-4075-4415-9B5B-9130963DEFA0}"/>
          </ac:spMkLst>
        </pc:spChg>
        <pc:spChg chg="add mod">
          <ac:chgData name="Vyacheslav Egorov" userId="a076bbdf-90ab-4d87-9d81-dcc69e3fc45d" providerId="ADAL" clId="{0C21D485-683E-48F1-817C-C30A190276E0}" dt="2021-10-05T12:36:50.888" v="2668" actId="20577"/>
          <ac:spMkLst>
            <pc:docMk/>
            <pc:sldMk cId="61726200" sldId="259"/>
            <ac:spMk id="20" creationId="{08D8F631-DC8D-4040-8776-67F896409545}"/>
          </ac:spMkLst>
        </pc:sp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3" creationId="{8BA8DFDF-65C3-45F3-A458-DEA38DA5E990}"/>
          </ac:cxnSpMkLst>
        </pc:cxnChg>
        <pc:cxnChg chg="add mod">
          <ac:chgData name="Vyacheslav Egorov" userId="a076bbdf-90ab-4d87-9d81-dcc69e3fc45d" providerId="ADAL" clId="{0C21D485-683E-48F1-817C-C30A190276E0}" dt="2021-10-05T12:36:38.442" v="2666" actId="1076"/>
          <ac:cxnSpMkLst>
            <pc:docMk/>
            <pc:sldMk cId="61726200" sldId="259"/>
            <ac:cxnSpMk id="4" creationId="{C6C266C4-DF32-45A2-9B86-F3832DBE2886}"/>
          </ac:cxnSpMkLst>
        </pc:cxn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5" creationId="{4E722325-AD3B-4FE2-B28A-0C52BCF96976}"/>
          </ac:cxnSpMkLst>
        </pc:cxnChg>
      </pc:sldChg>
      <pc:sldChg chg="addSp delSp modSp mod">
        <pc:chgData name="Vyacheslav Egorov" userId="a076bbdf-90ab-4d87-9d81-dcc69e3fc45d" providerId="ADAL" clId="{0C21D485-683E-48F1-817C-C30A190276E0}" dt="2021-10-08T12:03:11.636" v="3311" actId="339"/>
        <pc:sldMkLst>
          <pc:docMk/>
          <pc:sldMk cId="2953710855" sldId="260"/>
        </pc:sldMkLst>
        <pc:spChg chg="add del mod">
          <ac:chgData name="Vyacheslav Egorov" userId="a076bbdf-90ab-4d87-9d81-dcc69e3fc45d" providerId="ADAL" clId="{0C21D485-683E-48F1-817C-C30A190276E0}" dt="2021-10-05T07:20:11.471" v="65" actId="478"/>
          <ac:spMkLst>
            <pc:docMk/>
            <pc:sldMk cId="2953710855" sldId="260"/>
            <ac:spMk id="2" creationId="{85773EE2-6AAC-47C9-844A-E226E2F1CDD2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3" creationId="{B7CA8A81-E25A-453F-8607-B3CAAF6FFBB6}"/>
          </ac:spMkLst>
        </pc:spChg>
        <pc:spChg chg="add del">
          <ac:chgData name="Vyacheslav Egorov" userId="a076bbdf-90ab-4d87-9d81-dcc69e3fc45d" providerId="ADAL" clId="{0C21D485-683E-48F1-817C-C30A190276E0}" dt="2021-10-05T07:15:12.839" v="14" actId="478"/>
          <ac:spMkLst>
            <pc:docMk/>
            <pc:sldMk cId="2953710855" sldId="260"/>
            <ac:spMk id="4" creationId="{91264E4E-DF26-483C-B27F-2AC4E7898E57}"/>
          </ac:spMkLst>
        </pc:spChg>
        <pc:spChg chg="add del mod">
          <ac:chgData name="Vyacheslav Egorov" userId="a076bbdf-90ab-4d87-9d81-dcc69e3fc45d" providerId="ADAL" clId="{0C21D485-683E-48F1-817C-C30A190276E0}" dt="2021-10-05T07:18:00.012" v="48" actId="478"/>
          <ac:spMkLst>
            <pc:docMk/>
            <pc:sldMk cId="2953710855" sldId="260"/>
            <ac:spMk id="5" creationId="{F70E8D50-5FE4-46BD-82A9-E260D73EB96B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6" creationId="{E0016C74-98F1-4FDC-80F1-01E9D3D41503}"/>
          </ac:spMkLst>
        </pc:spChg>
        <pc:spChg chg="add mod">
          <ac:chgData name="Vyacheslav Egorov" userId="a076bbdf-90ab-4d87-9d81-dcc69e3fc45d" providerId="ADAL" clId="{0C21D485-683E-48F1-817C-C30A190276E0}" dt="2021-10-05T07:37:32.385" v="281" actId="1076"/>
          <ac:spMkLst>
            <pc:docMk/>
            <pc:sldMk cId="2953710855" sldId="260"/>
            <ac:spMk id="8" creationId="{0F81ED6F-28B9-415C-965C-8A5534FE4C92}"/>
          </ac:spMkLst>
        </pc:spChg>
        <pc:spChg chg="add mod">
          <ac:chgData name="Vyacheslav Egorov" userId="a076bbdf-90ab-4d87-9d81-dcc69e3fc45d" providerId="ADAL" clId="{0C21D485-683E-48F1-817C-C30A190276E0}" dt="2021-10-05T07:24:54.692" v="166" actId="1076"/>
          <ac:spMkLst>
            <pc:docMk/>
            <pc:sldMk cId="2953710855" sldId="260"/>
            <ac:spMk id="11" creationId="{8A3FDE4F-AB4B-4516-94E1-E3CEE45816B5}"/>
          </ac:spMkLst>
        </pc:spChg>
        <pc:spChg chg="add mod">
          <ac:chgData name="Vyacheslav Egorov" userId="a076bbdf-90ab-4d87-9d81-dcc69e3fc45d" providerId="ADAL" clId="{0C21D485-683E-48F1-817C-C30A190276E0}" dt="2021-10-05T07:37:35.649" v="282" actId="1076"/>
          <ac:spMkLst>
            <pc:docMk/>
            <pc:sldMk cId="2953710855" sldId="260"/>
            <ac:spMk id="12" creationId="{07BD7946-561F-47BD-B3C8-E9081DB4C621}"/>
          </ac:spMkLst>
        </pc:spChg>
        <pc:spChg chg="add mod">
          <ac:chgData name="Vyacheslav Egorov" userId="a076bbdf-90ab-4d87-9d81-dcc69e3fc45d" providerId="ADAL" clId="{0C21D485-683E-48F1-817C-C30A190276E0}" dt="2021-10-05T07:24:49.068" v="164" actId="1076"/>
          <ac:spMkLst>
            <pc:docMk/>
            <pc:sldMk cId="2953710855" sldId="260"/>
            <ac:spMk id="13" creationId="{99DD0DA1-08F0-47C9-BCDC-80286A7664A1}"/>
          </ac:spMkLst>
        </pc:spChg>
        <pc:spChg chg="add mod">
          <ac:chgData name="Vyacheslav Egorov" userId="a076bbdf-90ab-4d87-9d81-dcc69e3fc45d" providerId="ADAL" clId="{0C21D485-683E-48F1-817C-C30A190276E0}" dt="2021-10-05T07:37:38.602" v="283" actId="1076"/>
          <ac:spMkLst>
            <pc:docMk/>
            <pc:sldMk cId="2953710855" sldId="260"/>
            <ac:spMk id="15" creationId="{1A4B79C6-4160-4E58-95AD-037C150D1844}"/>
          </ac:spMkLst>
        </pc:spChg>
        <pc:spChg chg="add mod">
          <ac:chgData name="Vyacheslav Egorov" userId="a076bbdf-90ab-4d87-9d81-dcc69e3fc45d" providerId="ADAL" clId="{0C21D485-683E-48F1-817C-C30A190276E0}" dt="2021-10-05T07:25:17.633" v="168" actId="13822"/>
          <ac:spMkLst>
            <pc:docMk/>
            <pc:sldMk cId="2953710855" sldId="260"/>
            <ac:spMk id="17" creationId="{44DBA391-3505-4488-B295-80E7120D3798}"/>
          </ac:spMkLst>
        </pc:spChg>
        <pc:spChg chg="add mod">
          <ac:chgData name="Vyacheslav Egorov" userId="a076bbdf-90ab-4d87-9d81-dcc69e3fc45d" providerId="ADAL" clId="{0C21D485-683E-48F1-817C-C30A190276E0}" dt="2021-10-05T07:25:20.179" v="169" actId="1076"/>
          <ac:spMkLst>
            <pc:docMk/>
            <pc:sldMk cId="2953710855" sldId="260"/>
            <ac:spMk id="18" creationId="{E3244F3D-4B7F-4E7E-9C1C-0D92D51E7E81}"/>
          </ac:spMkLst>
        </pc:spChg>
        <pc:graphicFrameChg chg="add mod modGraphic">
          <ac:chgData name="Vyacheslav Egorov" userId="a076bbdf-90ab-4d87-9d81-dcc69e3fc45d" providerId="ADAL" clId="{0C21D485-683E-48F1-817C-C30A190276E0}" dt="2021-10-05T07:24:44.485" v="163" actId="1076"/>
          <ac:graphicFrameMkLst>
            <pc:docMk/>
            <pc:sldMk cId="2953710855" sldId="260"/>
            <ac:graphicFrameMk id="7" creationId="{321B2B7C-2BBF-4651-A530-A35DABF178F9}"/>
          </ac:graphicFrameMkLst>
        </pc:graphicFrameChg>
        <pc:graphicFrameChg chg="add mod ord modGraphic">
          <ac:chgData name="Vyacheslav Egorov" userId="a076bbdf-90ab-4d87-9d81-dcc69e3fc45d" providerId="ADAL" clId="{0C21D485-683E-48F1-817C-C30A190276E0}" dt="2021-10-08T12:03:11.636" v="3311" actId="339"/>
          <ac:graphicFrameMkLst>
            <pc:docMk/>
            <pc:sldMk cId="2953710855" sldId="260"/>
            <ac:graphicFrameMk id="9" creationId="{4D462620-29AC-4E9C-BB2D-5E5E15F46A05}"/>
          </ac:graphicFrameMkLst>
        </pc:graphicFrameChg>
        <pc:cxnChg chg="add del mod">
          <ac:chgData name="Vyacheslav Egorov" userId="a076bbdf-90ab-4d87-9d81-dcc69e3fc45d" providerId="ADAL" clId="{0C21D485-683E-48F1-817C-C30A190276E0}" dt="2021-10-05T07:23:34" v="149" actId="478"/>
          <ac:cxnSpMkLst>
            <pc:docMk/>
            <pc:sldMk cId="2953710855" sldId="260"/>
            <ac:cxnSpMk id="14" creationId="{58C60941-CA24-42CB-87AB-2312E1B31C57}"/>
          </ac:cxnSpMkLst>
        </pc:cxnChg>
      </pc:sldChg>
      <pc:sldChg chg="addSp delSp modSp mod setBg">
        <pc:chgData name="Vyacheslav Egorov" userId="a076bbdf-90ab-4d87-9d81-dcc69e3fc45d" providerId="ADAL" clId="{0C21D485-683E-48F1-817C-C30A190276E0}" dt="2021-10-05T12:56:50.772" v="3262" actId="14100"/>
        <pc:sldMkLst>
          <pc:docMk/>
          <pc:sldMk cId="139392128" sldId="261"/>
        </pc:sldMkLst>
        <pc:spChg chg="add mod">
          <ac:chgData name="Vyacheslav Egorov" userId="a076bbdf-90ab-4d87-9d81-dcc69e3fc45d" providerId="ADAL" clId="{0C21D485-683E-48F1-817C-C30A190276E0}" dt="2021-10-05T10:34:56.190" v="829" actId="1076"/>
          <ac:spMkLst>
            <pc:docMk/>
            <pc:sldMk cId="139392128" sldId="261"/>
            <ac:spMk id="5" creationId="{1D7AEC7F-F2AF-4020-A503-094C71D96671}"/>
          </ac:spMkLst>
        </pc:spChg>
        <pc:spChg chg="mod">
          <ac:chgData name="Vyacheslav Egorov" userId="a076bbdf-90ab-4d87-9d81-dcc69e3fc45d" providerId="ADAL" clId="{0C21D485-683E-48F1-817C-C30A190276E0}" dt="2021-10-05T09:11:50.963" v="489" actId="1076"/>
          <ac:spMkLst>
            <pc:docMk/>
            <pc:sldMk cId="139392128" sldId="261"/>
            <ac:spMk id="30" creationId="{2E135D79-BDDB-4176-9C81-7E6A51333D42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2" creationId="{F13C74B1-5B17-4795-BED0-7140497B445A}"/>
          </ac:spMkLst>
        </pc:spChg>
        <pc:spChg chg="add del">
          <ac:chgData name="Vyacheslav Egorov" userId="a076bbdf-90ab-4d87-9d81-dcc69e3fc45d" providerId="ADAL" clId="{0C21D485-683E-48F1-817C-C30A190276E0}" dt="2021-10-05T09:11:29.074" v="481" actId="26606"/>
          <ac:spMkLst>
            <pc:docMk/>
            <pc:sldMk cId="139392128" sldId="261"/>
            <ac:spMk id="33" creationId="{79BB35BC-D5C2-4C8B-A22A-A71E6191913B}"/>
          </ac:spMkLst>
        </pc:spChg>
        <pc:spChg chg="add del">
          <ac:chgData name="Vyacheslav Egorov" userId="a076bbdf-90ab-4d87-9d81-dcc69e3fc45d" providerId="ADAL" clId="{0C21D485-683E-48F1-817C-C30A190276E0}" dt="2021-10-05T09:11:10.851" v="477" actId="26606"/>
          <ac:spMkLst>
            <pc:docMk/>
            <pc:sldMk cId="139392128" sldId="261"/>
            <ac:spMk id="35" creationId="{80DF40B2-80F7-4E71-B46C-284163F3654A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7" creationId="{D4974D33-8DC5-464E-8C6D-BE58F0669C17}"/>
          </ac:spMkLst>
        </pc:spChg>
        <pc:picChg chg="add mod ord">
          <ac:chgData name="Vyacheslav Egorov" userId="a076bbdf-90ab-4d87-9d81-dcc69e3fc45d" providerId="ADAL" clId="{0C21D485-683E-48F1-817C-C30A190276E0}" dt="2021-10-05T12:56:50.772" v="3262" actId="14100"/>
          <ac:picMkLst>
            <pc:docMk/>
            <pc:sldMk cId="139392128" sldId="261"/>
            <ac:picMk id="3" creationId="{D59FC477-CB30-4EE2-A6FF-4DAC54A32E50}"/>
          </ac:picMkLst>
        </pc:picChg>
      </pc:sldChg>
      <pc:sldChg chg="add del ord">
        <pc:chgData name="Vyacheslav Egorov" userId="a076bbdf-90ab-4d87-9d81-dcc69e3fc45d" providerId="ADAL" clId="{0C21D485-683E-48F1-817C-C30A190276E0}" dt="2021-10-05T12:26:35.773" v="2018" actId="2696"/>
        <pc:sldMkLst>
          <pc:docMk/>
          <pc:sldMk cId="1343189519" sldId="262"/>
        </pc:sldMkLst>
      </pc:sldChg>
      <pc:sldChg chg="addSp delSp modSp add mod">
        <pc:chgData name="Vyacheslav Egorov" userId="a076bbdf-90ab-4d87-9d81-dcc69e3fc45d" providerId="ADAL" clId="{0C21D485-683E-48F1-817C-C30A190276E0}" dt="2021-10-08T12:22:14.327" v="3317" actId="14100"/>
        <pc:sldMkLst>
          <pc:docMk/>
          <pc:sldMk cId="819490640" sldId="263"/>
        </pc:sldMkLst>
        <pc:spChg chg="add mod">
          <ac:chgData name="Vyacheslav Egorov" userId="a076bbdf-90ab-4d87-9d81-dcc69e3fc45d" providerId="ADAL" clId="{0C21D485-683E-48F1-817C-C30A190276E0}" dt="2021-10-05T09:26:19.478" v="529" actId="1076"/>
          <ac:spMkLst>
            <pc:docMk/>
            <pc:sldMk cId="819490640" sldId="263"/>
            <ac:spMk id="12" creationId="{A16073D1-6249-4BDD-8434-7F8BB493D747}"/>
          </ac:spMkLst>
        </pc:spChg>
        <pc:spChg chg="mod">
          <ac:chgData name="Vyacheslav Egorov" userId="a076bbdf-90ab-4d87-9d81-dcc69e3fc45d" providerId="ADAL" clId="{0C21D485-683E-48F1-817C-C30A190276E0}" dt="2021-10-05T09:27:17.492" v="534" actId="1076"/>
          <ac:spMkLst>
            <pc:docMk/>
            <pc:sldMk cId="819490640" sldId="263"/>
            <ac:spMk id="30" creationId="{2E135D79-BDDB-4176-9C81-7E6A51333D42}"/>
          </ac:spMkLst>
        </pc:spChg>
        <pc:picChg chg="add mod ord">
          <ac:chgData name="Vyacheslav Egorov" userId="a076bbdf-90ab-4d87-9d81-dcc69e3fc45d" providerId="ADAL" clId="{0C21D485-683E-48F1-817C-C30A190276E0}" dt="2021-10-08T12:22:14.327" v="3317" actId="14100"/>
          <ac:picMkLst>
            <pc:docMk/>
            <pc:sldMk cId="819490640" sldId="263"/>
            <ac:picMk id="3" creationId="{AEEEAF9C-B5C4-4626-AF32-60D0BDF33194}"/>
          </ac:picMkLst>
        </pc:picChg>
        <pc:picChg chg="add del mod">
          <ac:chgData name="Vyacheslav Egorov" userId="a076bbdf-90ab-4d87-9d81-dcc69e3fc45d" providerId="ADAL" clId="{0C21D485-683E-48F1-817C-C30A190276E0}" dt="2021-10-05T09:24:37.933" v="495" actId="478"/>
          <ac:picMkLst>
            <pc:docMk/>
            <pc:sldMk cId="819490640" sldId="263"/>
            <ac:picMk id="5" creationId="{F1E35B21-35BC-4569-9269-CC2486470AD7}"/>
          </ac:picMkLst>
        </pc:picChg>
        <pc:picChg chg="add mod">
          <ac:chgData name="Vyacheslav Egorov" userId="a076bbdf-90ab-4d87-9d81-dcc69e3fc45d" providerId="ADAL" clId="{0C21D485-683E-48F1-817C-C30A190276E0}" dt="2021-10-05T09:26:41.821" v="531" actId="14100"/>
          <ac:picMkLst>
            <pc:docMk/>
            <pc:sldMk cId="819490640" sldId="263"/>
            <ac:picMk id="7" creationId="{94A15D4F-F574-4056-A685-48645AB2E375}"/>
          </ac:picMkLst>
        </pc:picChg>
        <pc:picChg chg="add mod">
          <ac:chgData name="Vyacheslav Egorov" userId="a076bbdf-90ab-4d87-9d81-dcc69e3fc45d" providerId="ADAL" clId="{0C21D485-683E-48F1-817C-C30A190276E0}" dt="2021-10-05T09:26:44.732" v="532" actId="14100"/>
          <ac:picMkLst>
            <pc:docMk/>
            <pc:sldMk cId="819490640" sldId="263"/>
            <ac:picMk id="9" creationId="{2DBDA229-3DCF-44E5-9254-6D749CE571E7}"/>
          </ac:picMkLst>
        </pc:picChg>
      </pc:sldChg>
      <pc:sldChg chg="add del">
        <pc:chgData name="Vyacheslav Egorov" userId="a076bbdf-90ab-4d87-9d81-dcc69e3fc45d" providerId="ADAL" clId="{0C21D485-683E-48F1-817C-C30A190276E0}" dt="2021-10-05T09:27:29.953" v="535" actId="47"/>
        <pc:sldMkLst>
          <pc:docMk/>
          <pc:sldMk cId="1537339919" sldId="264"/>
        </pc:sldMkLst>
      </pc:sldChg>
      <pc:sldChg chg="addSp delSp modSp add mod ord">
        <pc:chgData name="Vyacheslav Egorov" userId="a076bbdf-90ab-4d87-9d81-dcc69e3fc45d" providerId="ADAL" clId="{0C21D485-683E-48F1-817C-C30A190276E0}" dt="2021-10-08T12:35:43.326" v="3323" actId="14100"/>
        <pc:sldMkLst>
          <pc:docMk/>
          <pc:sldMk cId="3813596965" sldId="265"/>
        </pc:sldMkLst>
        <pc:spChg chg="add mod">
          <ac:chgData name="Vyacheslav Egorov" userId="a076bbdf-90ab-4d87-9d81-dcc69e3fc45d" providerId="ADAL" clId="{0C21D485-683E-48F1-817C-C30A190276E0}" dt="2021-10-05T10:39:51.154" v="852" actId="1076"/>
          <ac:spMkLst>
            <pc:docMk/>
            <pc:sldMk cId="3813596965" sldId="265"/>
            <ac:spMk id="3" creationId="{E90CC2CF-A108-4E49-8257-4C028E00855F}"/>
          </ac:spMkLst>
        </pc:spChg>
        <pc:spChg chg="add del mod">
          <ac:chgData name="Vyacheslav Egorov" userId="a076bbdf-90ab-4d87-9d81-dcc69e3fc45d" providerId="ADAL" clId="{0C21D485-683E-48F1-817C-C30A190276E0}" dt="2021-10-05T10:36:00.141" v="833"/>
          <ac:spMkLst>
            <pc:docMk/>
            <pc:sldMk cId="3813596965" sldId="265"/>
            <ac:spMk id="4" creationId="{19671A1F-6650-4387-A6C4-6FB798620FF2}"/>
          </ac:spMkLst>
        </pc:spChg>
        <pc:spChg chg="mod">
          <ac:chgData name="Vyacheslav Egorov" userId="a076bbdf-90ab-4d87-9d81-dcc69e3fc45d" providerId="ADAL" clId="{0C21D485-683E-48F1-817C-C30A190276E0}" dt="2021-10-05T09:30:47.116" v="573" actId="20577"/>
          <ac:spMkLst>
            <pc:docMk/>
            <pc:sldMk cId="3813596965" sldId="265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42:18.122" v="860" actId="1076"/>
          <ac:picMkLst>
            <pc:docMk/>
            <pc:sldMk cId="3813596965" sldId="265"/>
            <ac:picMk id="5" creationId="{476E5AB9-1B3A-464E-814B-9B8C894248E7}"/>
          </ac:picMkLst>
        </pc:picChg>
        <pc:picChg chg="add mod">
          <ac:chgData name="Vyacheslav Egorov" userId="a076bbdf-90ab-4d87-9d81-dcc69e3fc45d" providerId="ADAL" clId="{0C21D485-683E-48F1-817C-C30A190276E0}" dt="2021-10-05T10:40:01.385" v="855" actId="1076"/>
          <ac:picMkLst>
            <pc:docMk/>
            <pc:sldMk cId="3813596965" sldId="265"/>
            <ac:picMk id="7" creationId="{4AD60E58-50D2-4724-A816-567BA45CE6E9}"/>
          </ac:picMkLst>
        </pc:picChg>
        <pc:picChg chg="add mod ord">
          <ac:chgData name="Vyacheslav Egorov" userId="a076bbdf-90ab-4d87-9d81-dcc69e3fc45d" providerId="ADAL" clId="{0C21D485-683E-48F1-817C-C30A190276E0}" dt="2021-10-08T12:35:43.326" v="3323" actId="14100"/>
          <ac:picMkLst>
            <pc:docMk/>
            <pc:sldMk cId="3813596965" sldId="265"/>
            <ac:picMk id="9" creationId="{791EF654-F4F6-4464-8AEC-BA799E5DB515}"/>
          </ac:picMkLst>
        </pc:picChg>
        <pc:picChg chg="add mod">
          <ac:chgData name="Vyacheslav Egorov" userId="a076bbdf-90ab-4d87-9d81-dcc69e3fc45d" providerId="ADAL" clId="{0C21D485-683E-48F1-817C-C30A190276E0}" dt="2021-10-05T10:44:40.323" v="873" actId="1076"/>
          <ac:picMkLst>
            <pc:docMk/>
            <pc:sldMk cId="3813596965" sldId="265"/>
            <ac:picMk id="11" creationId="{2C742211-81DC-4151-A157-B93D724CE169}"/>
          </ac:picMkLst>
        </pc:picChg>
        <pc:picChg chg="add del mod">
          <ac:chgData name="Vyacheslav Egorov" userId="a076bbdf-90ab-4d87-9d81-dcc69e3fc45d" providerId="ADAL" clId="{0C21D485-683E-48F1-817C-C30A190276E0}" dt="2021-10-05T10:44:51.104" v="874" actId="478"/>
          <ac:picMkLst>
            <pc:docMk/>
            <pc:sldMk cId="3813596965" sldId="265"/>
            <ac:picMk id="13" creationId="{0F8EBA68-CCA9-491A-97CF-CEC424D612AC}"/>
          </ac:picMkLst>
        </pc:picChg>
        <pc:picChg chg="add mod">
          <ac:chgData name="Vyacheslav Egorov" userId="a076bbdf-90ab-4d87-9d81-dcc69e3fc45d" providerId="ADAL" clId="{0C21D485-683E-48F1-817C-C30A190276E0}" dt="2021-10-05T10:45:15.876" v="879" actId="1076"/>
          <ac:picMkLst>
            <pc:docMk/>
            <pc:sldMk cId="3813596965" sldId="265"/>
            <ac:picMk id="15" creationId="{1B4C89B4-95B0-4A4C-9371-7ADD6782D8B4}"/>
          </ac:picMkLst>
        </pc:picChg>
        <pc:picChg chg="add mod">
          <ac:chgData name="Vyacheslav Egorov" userId="a076bbdf-90ab-4d87-9d81-dcc69e3fc45d" providerId="ADAL" clId="{0C21D485-683E-48F1-817C-C30A190276E0}" dt="2021-10-08T12:35:05.998" v="3319" actId="14100"/>
          <ac:picMkLst>
            <pc:docMk/>
            <pc:sldMk cId="3813596965" sldId="265"/>
            <ac:picMk id="17" creationId="{D9C51292-B783-47F3-9D44-DFF00669468B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6T04:31:53.634" v="3306" actId="14100"/>
        <pc:sldMkLst>
          <pc:docMk/>
          <pc:sldMk cId="1893564663" sldId="266"/>
        </pc:sldMkLst>
        <pc:spChg chg="add mod">
          <ac:chgData name="Vyacheslav Egorov" userId="a076bbdf-90ab-4d87-9d81-dcc69e3fc45d" providerId="ADAL" clId="{0C21D485-683E-48F1-817C-C30A190276E0}" dt="2021-10-05T11:00:06.454" v="1283" actId="14100"/>
          <ac:spMkLst>
            <pc:docMk/>
            <pc:sldMk cId="1893564663" sldId="266"/>
            <ac:spMk id="5" creationId="{A57363B2-8FE6-4D21-BB3C-E23D496D43C8}"/>
          </ac:spMkLst>
        </pc:spChg>
        <pc:spChg chg="add mod">
          <ac:chgData name="Vyacheslav Egorov" userId="a076bbdf-90ab-4d87-9d81-dcc69e3fc45d" providerId="ADAL" clId="{0C21D485-683E-48F1-817C-C30A190276E0}" dt="2021-10-05T10:59:51.168" v="1279" actId="255"/>
          <ac:spMkLst>
            <pc:docMk/>
            <pc:sldMk cId="1893564663" sldId="266"/>
            <ac:spMk id="8" creationId="{9AF8CEC2-6AEF-4D33-8175-6D0357F552FC}"/>
          </ac:spMkLst>
        </pc:spChg>
        <pc:spChg chg="add mod">
          <ac:chgData name="Vyacheslav Egorov" userId="a076bbdf-90ab-4d87-9d81-dcc69e3fc45d" providerId="ADAL" clId="{0C21D485-683E-48F1-817C-C30A190276E0}" dt="2021-10-05T10:59:38.682" v="1278" actId="1076"/>
          <ac:spMkLst>
            <pc:docMk/>
            <pc:sldMk cId="1893564663" sldId="266"/>
            <ac:spMk id="11" creationId="{2257F691-04F3-4396-9D4F-BB11D930F8F0}"/>
          </ac:spMkLst>
        </pc:spChg>
        <pc:spChg chg="mod">
          <ac:chgData name="Vyacheslav Egorov" userId="a076bbdf-90ab-4d87-9d81-dcc69e3fc45d" providerId="ADAL" clId="{0C21D485-683E-48F1-817C-C30A190276E0}" dt="2021-10-05T10:58:59.119" v="1270" actId="1076"/>
          <ac:spMkLst>
            <pc:docMk/>
            <pc:sldMk cId="1893564663" sldId="266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59:09.677" v="1271" actId="1076"/>
          <ac:picMkLst>
            <pc:docMk/>
            <pc:sldMk cId="1893564663" sldId="266"/>
            <ac:picMk id="3" creationId="{40084BEA-23BF-4CCC-A32F-1A46BBE9741A}"/>
          </ac:picMkLst>
        </pc:picChg>
        <pc:picChg chg="add mod">
          <ac:chgData name="Vyacheslav Egorov" userId="a076bbdf-90ab-4d87-9d81-dcc69e3fc45d" providerId="ADAL" clId="{0C21D485-683E-48F1-817C-C30A190276E0}" dt="2021-10-05T10:59:12.431" v="1272" actId="1076"/>
          <ac:picMkLst>
            <pc:docMk/>
            <pc:sldMk cId="1893564663" sldId="266"/>
            <ac:picMk id="6" creationId="{118AA1DC-1AA2-4B56-882C-7BF8DB94D765}"/>
          </ac:picMkLst>
        </pc:picChg>
        <pc:picChg chg="add mod ord">
          <ac:chgData name="Vyacheslav Egorov" userId="a076bbdf-90ab-4d87-9d81-dcc69e3fc45d" providerId="ADAL" clId="{0C21D485-683E-48F1-817C-C30A190276E0}" dt="2021-10-06T04:31:53.634" v="3306" actId="14100"/>
          <ac:picMkLst>
            <pc:docMk/>
            <pc:sldMk cId="1893564663" sldId="266"/>
            <ac:picMk id="9" creationId="{9009998E-7108-4E9C-BFAD-EA516671858A}"/>
          </ac:picMkLst>
        </pc:picChg>
        <pc:picChg chg="add mod">
          <ac:chgData name="Vyacheslav Egorov" userId="a076bbdf-90ab-4d87-9d81-dcc69e3fc45d" providerId="ADAL" clId="{0C21D485-683E-48F1-817C-C30A190276E0}" dt="2021-10-05T11:02:07.948" v="1291" actId="1076"/>
          <ac:picMkLst>
            <pc:docMk/>
            <pc:sldMk cId="1893564663" sldId="266"/>
            <ac:picMk id="12" creationId="{55C3DCE0-073E-41F2-B429-E6E77826CB82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5T10:56:43.574" v="1254" actId="1076"/>
        <pc:sldMkLst>
          <pc:docMk/>
          <pc:sldMk cId="3378990838" sldId="267"/>
        </pc:sldMkLst>
        <pc:spChg chg="add mod">
          <ac:chgData name="Vyacheslav Egorov" userId="a076bbdf-90ab-4d87-9d81-dcc69e3fc45d" providerId="ADAL" clId="{0C21D485-683E-48F1-817C-C30A190276E0}" dt="2021-10-05T09:51:20.391" v="824" actId="20577"/>
          <ac:spMkLst>
            <pc:docMk/>
            <pc:sldMk cId="3378990838" sldId="267"/>
            <ac:spMk id="5" creationId="{99E66442-B6F3-4FF3-943E-CDB0DB8A6170}"/>
          </ac:spMkLst>
        </pc:spChg>
        <pc:spChg chg="add mod">
          <ac:chgData name="Vyacheslav Egorov" userId="a076bbdf-90ab-4d87-9d81-dcc69e3fc45d" providerId="ADAL" clId="{0C21D485-683E-48F1-817C-C30A190276E0}" dt="2021-10-05T10:56:43.574" v="1254" actId="1076"/>
          <ac:spMkLst>
            <pc:docMk/>
            <pc:sldMk cId="3378990838" sldId="267"/>
            <ac:spMk id="8" creationId="{74F60967-2CB6-4DD0-A42F-4027CF025DF5}"/>
          </ac:spMkLst>
        </pc:spChg>
        <pc:spChg chg="mod">
          <ac:chgData name="Vyacheslav Egorov" userId="a076bbdf-90ab-4d87-9d81-dcc69e3fc45d" providerId="ADAL" clId="{0C21D485-683E-48F1-817C-C30A190276E0}" dt="2021-10-05T09:51:39.524" v="826" actId="1076"/>
          <ac:spMkLst>
            <pc:docMk/>
            <pc:sldMk cId="3378990838" sldId="267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49:03.399" v="813" actId="1076"/>
          <ac:picMkLst>
            <pc:docMk/>
            <pc:sldMk cId="3378990838" sldId="267"/>
            <ac:picMk id="3" creationId="{1F9CBC18-F088-4262-A8D5-7AD060787D8F}"/>
          </ac:picMkLst>
        </pc:picChg>
        <pc:picChg chg="add mod">
          <ac:chgData name="Vyacheslav Egorov" userId="a076bbdf-90ab-4d87-9d81-dcc69e3fc45d" providerId="ADAL" clId="{0C21D485-683E-48F1-817C-C30A190276E0}" dt="2021-10-05T09:51:49.821" v="827" actId="1076"/>
          <ac:picMkLst>
            <pc:docMk/>
            <pc:sldMk cId="3378990838" sldId="267"/>
            <ac:picMk id="6" creationId="{B7F6B509-BA98-42BF-85A4-0CCE08D5A4A6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1:41:55.332" v="1684" actId="1076"/>
        <pc:sldMkLst>
          <pc:docMk/>
          <pc:sldMk cId="793802203" sldId="268"/>
        </pc:sldMkLst>
        <pc:spChg chg="add mod">
          <ac:chgData name="Vyacheslav Egorov" userId="a076bbdf-90ab-4d87-9d81-dcc69e3fc45d" providerId="ADAL" clId="{0C21D485-683E-48F1-817C-C30A190276E0}" dt="2021-10-05T11:36:08.045" v="1628" actId="20577"/>
          <ac:spMkLst>
            <pc:docMk/>
            <pc:sldMk cId="793802203" sldId="268"/>
            <ac:spMk id="5" creationId="{64ABCFDA-2ABD-4BB7-8777-31791135ADAA}"/>
          </ac:spMkLst>
        </pc:spChg>
        <pc:spChg chg="add mod">
          <ac:chgData name="Vyacheslav Egorov" userId="a076bbdf-90ab-4d87-9d81-dcc69e3fc45d" providerId="ADAL" clId="{0C21D485-683E-48F1-817C-C30A190276E0}" dt="2021-10-05T11:25:30.423" v="1583" actId="1076"/>
          <ac:spMkLst>
            <pc:docMk/>
            <pc:sldMk cId="793802203" sldId="268"/>
            <ac:spMk id="8" creationId="{DEEE8550-E768-4994-ABCA-5A8B769AB300}"/>
          </ac:spMkLst>
        </pc:spChg>
        <pc:spChg chg="add mod">
          <ac:chgData name="Vyacheslav Egorov" userId="a076bbdf-90ab-4d87-9d81-dcc69e3fc45d" providerId="ADAL" clId="{0C21D485-683E-48F1-817C-C30A190276E0}" dt="2021-10-05T11:41:55.332" v="1684" actId="1076"/>
          <ac:spMkLst>
            <pc:docMk/>
            <pc:sldMk cId="793802203" sldId="268"/>
            <ac:spMk id="11" creationId="{AC40130F-37E3-4111-A03E-6162E47BAB75}"/>
          </ac:spMkLst>
        </pc:spChg>
        <pc:spChg chg="add mod">
          <ac:chgData name="Vyacheslav Egorov" userId="a076bbdf-90ab-4d87-9d81-dcc69e3fc45d" providerId="ADAL" clId="{0C21D485-683E-48F1-817C-C30A190276E0}" dt="2021-10-05T11:38:59.658" v="1646" actId="20577"/>
          <ac:spMkLst>
            <pc:docMk/>
            <pc:sldMk cId="793802203" sldId="268"/>
            <ac:spMk id="14" creationId="{933CA186-B6FD-4631-A1F4-2BAAD8FE9CC3}"/>
          </ac:spMkLst>
        </pc:spChg>
        <pc:spChg chg="add del mod">
          <ac:chgData name="Vyacheslav Egorov" userId="a076bbdf-90ab-4d87-9d81-dcc69e3fc45d" providerId="ADAL" clId="{0C21D485-683E-48F1-817C-C30A190276E0}" dt="2021-10-05T11:41:17.989" v="1647" actId="478"/>
          <ac:spMkLst>
            <pc:docMk/>
            <pc:sldMk cId="793802203" sldId="268"/>
            <ac:spMk id="15" creationId="{C736C62E-2C5F-4FD2-A8EA-D9150B791F6B}"/>
          </ac:spMkLst>
        </pc:spChg>
        <pc:spChg chg="add mod">
          <ac:chgData name="Vyacheslav Egorov" userId="a076bbdf-90ab-4d87-9d81-dcc69e3fc45d" providerId="ADAL" clId="{0C21D485-683E-48F1-817C-C30A190276E0}" dt="2021-10-05T11:41:49.339" v="1683" actId="14100"/>
          <ac:spMkLst>
            <pc:docMk/>
            <pc:sldMk cId="793802203" sldId="268"/>
            <ac:spMk id="18" creationId="{9A0B9DB2-6B34-47AB-BF2B-ED6252E12C01}"/>
          </ac:spMkLst>
        </pc:spChg>
        <pc:spChg chg="mod">
          <ac:chgData name="Vyacheslav Egorov" userId="a076bbdf-90ab-4d87-9d81-dcc69e3fc45d" providerId="ADAL" clId="{0C21D485-683E-48F1-817C-C30A190276E0}" dt="2021-10-05T11:21:38.681" v="1488" actId="20577"/>
          <ac:spMkLst>
            <pc:docMk/>
            <pc:sldMk cId="793802203" sldId="26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10:30.964" v="1293" actId="1076"/>
          <ac:picMkLst>
            <pc:docMk/>
            <pc:sldMk cId="793802203" sldId="268"/>
            <ac:picMk id="3" creationId="{28850EFA-9AEB-4702-B6A2-D3AEB33B057F}"/>
          </ac:picMkLst>
        </pc:picChg>
        <pc:picChg chg="add mod">
          <ac:chgData name="Vyacheslav Egorov" userId="a076bbdf-90ab-4d87-9d81-dcc69e3fc45d" providerId="ADAL" clId="{0C21D485-683E-48F1-817C-C30A190276E0}" dt="2021-10-05T11:23:09.549" v="1504" actId="1076"/>
          <ac:picMkLst>
            <pc:docMk/>
            <pc:sldMk cId="793802203" sldId="268"/>
            <ac:picMk id="6" creationId="{5067326B-4E42-458C-A3E2-969AA3B2C51B}"/>
          </ac:picMkLst>
        </pc:picChg>
        <pc:picChg chg="add mod">
          <ac:chgData name="Vyacheslav Egorov" userId="a076bbdf-90ab-4d87-9d81-dcc69e3fc45d" providerId="ADAL" clId="{0C21D485-683E-48F1-817C-C30A190276E0}" dt="2021-10-05T11:25:27.901" v="1582" actId="1076"/>
          <ac:picMkLst>
            <pc:docMk/>
            <pc:sldMk cId="793802203" sldId="268"/>
            <ac:picMk id="9" creationId="{DE820B92-454D-4CAD-8609-1D70AFEF7C60}"/>
          </ac:picMkLst>
        </pc:picChg>
        <pc:picChg chg="add mod">
          <ac:chgData name="Vyacheslav Egorov" userId="a076bbdf-90ab-4d87-9d81-dcc69e3fc45d" providerId="ADAL" clId="{0C21D485-683E-48F1-817C-C30A190276E0}" dt="2021-10-05T11:25:19.062" v="1580" actId="1076"/>
          <ac:picMkLst>
            <pc:docMk/>
            <pc:sldMk cId="793802203" sldId="268"/>
            <ac:picMk id="12" creationId="{871C0A08-119C-45BE-983D-B34E11F6E574}"/>
          </ac:picMkLst>
        </pc:picChg>
        <pc:picChg chg="add mod">
          <ac:chgData name="Vyacheslav Egorov" userId="a076bbdf-90ab-4d87-9d81-dcc69e3fc45d" providerId="ADAL" clId="{0C21D485-683E-48F1-817C-C30A190276E0}" dt="2021-10-05T11:41:23.603" v="1649" actId="1076"/>
          <ac:picMkLst>
            <pc:docMk/>
            <pc:sldMk cId="793802203" sldId="268"/>
            <ac:picMk id="16" creationId="{6BF115CB-7C64-4561-8223-C78B27DF2956}"/>
          </ac:picMkLst>
        </pc:picChg>
      </pc:sldChg>
      <pc:sldChg chg="addSp delSp modSp add mod">
        <pc:chgData name="Vyacheslav Egorov" userId="a076bbdf-90ab-4d87-9d81-dcc69e3fc45d" providerId="ADAL" clId="{0C21D485-683E-48F1-817C-C30A190276E0}" dt="2021-10-05T12:56:17.516" v="3259" actId="1076"/>
        <pc:sldMkLst>
          <pc:docMk/>
          <pc:sldMk cId="3318283229" sldId="269"/>
        </pc:sldMkLst>
        <pc:spChg chg="add mod">
          <ac:chgData name="Vyacheslav Egorov" userId="a076bbdf-90ab-4d87-9d81-dcc69e3fc45d" providerId="ADAL" clId="{0C21D485-683E-48F1-817C-C30A190276E0}" dt="2021-10-05T12:56:17.516" v="3259" actId="1076"/>
          <ac:spMkLst>
            <pc:docMk/>
            <pc:sldMk cId="3318283229" sldId="269"/>
            <ac:spMk id="3" creationId="{EE45CB52-90F3-4F8B-ACC4-6D218D87A997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" creationId="{51858AAC-1C87-43EF-8A88-CE79C9C98094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5" creationId="{814DB616-FBD2-4E3E-8FCB-01BF1A72C174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1" creationId="{F835ABDE-874C-499C-A7D7-1FF13F3EF337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3" creationId="{98A7E3E0-27A0-4EEF-A1E8-59316907058F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4" creationId="{6E543C2C-684C-4D3F-8DC7-CD5E143A2DE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5" creationId="{EB7E7E7B-9634-4881-855A-03D8250C66CB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6" creationId="{DB3B6B4E-D35E-49A1-A327-FABCD393E1A1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7" creationId="{67552A55-B850-4C43-AEEC-652D9EDE82B0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8" creationId="{82B36768-8DB2-4AB5-8ED6-D3C416CA0DFD}"/>
          </ac:spMkLst>
        </pc:spChg>
        <pc:spChg chg="mod">
          <ac:chgData name="Vyacheslav Egorov" userId="a076bbdf-90ab-4d87-9d81-dcc69e3fc45d" providerId="ADAL" clId="{0C21D485-683E-48F1-817C-C30A190276E0}" dt="2021-10-05T12:55:53.852" v="3255" actId="1076"/>
          <ac:spMkLst>
            <pc:docMk/>
            <pc:sldMk cId="3318283229" sldId="269"/>
            <ac:spMk id="30" creationId="{2E135D79-BDDB-4176-9C81-7E6A51333D42}"/>
          </ac:spMkLst>
        </pc:spChg>
        <pc:spChg chg="add del mod">
          <ac:chgData name="Vyacheslav Egorov" userId="a076bbdf-90ab-4d87-9d81-dcc69e3fc45d" providerId="ADAL" clId="{0C21D485-683E-48F1-817C-C30A190276E0}" dt="2021-10-05T12:46:16.351" v="2874" actId="478"/>
          <ac:spMkLst>
            <pc:docMk/>
            <pc:sldMk cId="3318283229" sldId="269"/>
            <ac:spMk id="32" creationId="{46D8F6C8-1090-4D26-983A-F273EACC3AFD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33" creationId="{2EDF3C84-C7B3-4B43-9378-0E38207F87C5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4" creationId="{1A944A9C-FE69-4149-9CCA-376A9F8D0E92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7" creationId="{32351D83-67FB-448E-A83A-EAFB1F89657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4" creationId="{A195E829-4288-47A0-A592-B77A492D192F}"/>
          </ac:spMkLst>
        </pc:sp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6" creationId="{A1AE6167-E886-4257-888B-818D9F2A691C}"/>
          </ac:cxnSpMkLst>
        </pc:cxn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10" creationId="{C80FFC08-AEC2-422A-A60E-A2A1269E5484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19" creationId="{B05C2422-23E8-42B8-A49C-31ED95C8AFCE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21" creationId="{4D1AD49C-77A2-4B0A-B050-6B9495F5A5A9}"/>
          </ac:cxnSpMkLst>
        </pc:cxnChg>
        <pc:cxnChg chg="add del mod">
          <ac:chgData name="Vyacheslav Egorov" userId="a076bbdf-90ab-4d87-9d81-dcc69e3fc45d" providerId="ADAL" clId="{0C21D485-683E-48F1-817C-C30A190276E0}" dt="2021-10-05T12:45:38.002" v="2867" actId="478"/>
          <ac:cxnSpMkLst>
            <pc:docMk/>
            <pc:sldMk cId="3318283229" sldId="269"/>
            <ac:cxnSpMk id="23" creationId="{4AEACF0E-AAB2-44CC-B346-434762202D68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5" creationId="{A8699270-EC49-4587-8DAA-C39A4B992FCB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7" creationId="{BD51BDD7-F79C-480B-9303-233BF1B07337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9" creationId="{C7C68257-1E58-4DD6-959E-75AD153C4801}"/>
          </ac:cxnSpMkLst>
        </pc:cxnChg>
      </pc:sldChg>
      <pc:sldChg chg="addSp modSp add mod ord">
        <pc:chgData name="Vyacheslav Egorov" userId="a076bbdf-90ab-4d87-9d81-dcc69e3fc45d" providerId="ADAL" clId="{0C21D485-683E-48F1-817C-C30A190276E0}" dt="2021-10-05T11:53:24.178" v="1835" actId="20577"/>
        <pc:sldMkLst>
          <pc:docMk/>
          <pc:sldMk cId="1842575271" sldId="270"/>
        </pc:sldMkLst>
        <pc:spChg chg="add mod">
          <ac:chgData name="Vyacheslav Egorov" userId="a076bbdf-90ab-4d87-9d81-dcc69e3fc45d" providerId="ADAL" clId="{0C21D485-683E-48F1-817C-C30A190276E0}" dt="2021-10-05T11:46:26.267" v="1755" actId="1076"/>
          <ac:spMkLst>
            <pc:docMk/>
            <pc:sldMk cId="1842575271" sldId="270"/>
            <ac:spMk id="5" creationId="{1CD57DD4-8C16-45BF-BB1A-CE8E73E1DAF7}"/>
          </ac:spMkLst>
        </pc:spChg>
        <pc:spChg chg="add mod">
          <ac:chgData name="Vyacheslav Egorov" userId="a076bbdf-90ab-4d87-9d81-dcc69e3fc45d" providerId="ADAL" clId="{0C21D485-683E-48F1-817C-C30A190276E0}" dt="2021-10-05T11:46:25.681" v="1754" actId="2711"/>
          <ac:spMkLst>
            <pc:docMk/>
            <pc:sldMk cId="1842575271" sldId="270"/>
            <ac:spMk id="6" creationId="{5EAC6A61-CE3C-4E42-809D-CBF0572A389D}"/>
          </ac:spMkLst>
        </pc:spChg>
        <pc:spChg chg="add mod">
          <ac:chgData name="Vyacheslav Egorov" userId="a076bbdf-90ab-4d87-9d81-dcc69e3fc45d" providerId="ADAL" clId="{0C21D485-683E-48F1-817C-C30A190276E0}" dt="2021-10-05T11:53:24.178" v="1835" actId="20577"/>
          <ac:spMkLst>
            <pc:docMk/>
            <pc:sldMk cId="1842575271" sldId="270"/>
            <ac:spMk id="9" creationId="{34B73BE5-A65E-4E0B-B875-8C2CEA06FE29}"/>
          </ac:spMkLst>
        </pc:spChg>
        <pc:spChg chg="mod">
          <ac:chgData name="Vyacheslav Egorov" userId="a076bbdf-90ab-4d87-9d81-dcc69e3fc45d" providerId="ADAL" clId="{0C21D485-683E-48F1-817C-C30A190276E0}" dt="2021-10-05T11:21:53.420" v="1499" actId="20577"/>
          <ac:spMkLst>
            <pc:docMk/>
            <pc:sldMk cId="1842575271" sldId="270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43:01.981" v="1686" actId="1076"/>
          <ac:picMkLst>
            <pc:docMk/>
            <pc:sldMk cId="1842575271" sldId="270"/>
            <ac:picMk id="3" creationId="{5D4D5822-8FD4-434F-BE70-17FACB35AA2B}"/>
          </ac:picMkLst>
        </pc:picChg>
        <pc:picChg chg="add mod">
          <ac:chgData name="Vyacheslav Egorov" userId="a076bbdf-90ab-4d87-9d81-dcc69e3fc45d" providerId="ADAL" clId="{0C21D485-683E-48F1-817C-C30A190276E0}" dt="2021-10-05T11:49:30.706" v="1772" actId="14100"/>
          <ac:picMkLst>
            <pc:docMk/>
            <pc:sldMk cId="1842575271" sldId="270"/>
            <ac:picMk id="7" creationId="{1F3D31F4-AE35-49B7-98C4-7EBFD7C4513B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2:23:50.697" v="2017" actId="1076"/>
        <pc:sldMkLst>
          <pc:docMk/>
          <pc:sldMk cId="4132009035" sldId="271"/>
        </pc:sldMkLst>
        <pc:spChg chg="add mod">
          <ac:chgData name="Vyacheslav Egorov" userId="a076bbdf-90ab-4d87-9d81-dcc69e3fc45d" providerId="ADAL" clId="{0C21D485-683E-48F1-817C-C30A190276E0}" dt="2021-10-05T12:23:33.979" v="2008" actId="1076"/>
          <ac:spMkLst>
            <pc:docMk/>
            <pc:sldMk cId="4132009035" sldId="271"/>
            <ac:spMk id="7" creationId="{918D2089-9E89-4349-919F-7F97F828B29E}"/>
          </ac:spMkLst>
        </pc:spChg>
        <pc:spChg chg="add mod">
          <ac:chgData name="Vyacheslav Egorov" userId="a076bbdf-90ab-4d87-9d81-dcc69e3fc45d" providerId="ADAL" clId="{0C21D485-683E-48F1-817C-C30A190276E0}" dt="2021-10-05T12:23:31.626" v="2007" actId="1076"/>
          <ac:spMkLst>
            <pc:docMk/>
            <pc:sldMk cId="4132009035" sldId="271"/>
            <ac:spMk id="8" creationId="{BC915346-F0AB-438E-ABE8-576EBE27328B}"/>
          </ac:spMkLst>
        </pc:spChg>
        <pc:spChg chg="add mod">
          <ac:chgData name="Vyacheslav Egorov" userId="a076bbdf-90ab-4d87-9d81-dcc69e3fc45d" providerId="ADAL" clId="{0C21D485-683E-48F1-817C-C30A190276E0}" dt="2021-10-05T12:23:29.466" v="2006" actId="1076"/>
          <ac:spMkLst>
            <pc:docMk/>
            <pc:sldMk cId="4132009035" sldId="271"/>
            <ac:spMk id="9" creationId="{84A397A8-A0AE-428B-85C1-1A1C2C94508B}"/>
          </ac:spMkLst>
        </pc:spChg>
        <pc:spChg chg="add mod">
          <ac:chgData name="Vyacheslav Egorov" userId="a076bbdf-90ab-4d87-9d81-dcc69e3fc45d" providerId="ADAL" clId="{0C21D485-683E-48F1-817C-C30A190276E0}" dt="2021-10-05T12:19:52.697" v="1975" actId="14100"/>
          <ac:spMkLst>
            <pc:docMk/>
            <pc:sldMk cId="4132009035" sldId="271"/>
            <ac:spMk id="10" creationId="{3E306C98-5048-487C-8263-1130B43CD4C9}"/>
          </ac:spMkLst>
        </pc:spChg>
        <pc:spChg chg="add mod">
          <ac:chgData name="Vyacheslav Egorov" userId="a076bbdf-90ab-4d87-9d81-dcc69e3fc45d" providerId="ADAL" clId="{0C21D485-683E-48F1-817C-C30A190276E0}" dt="2021-10-05T12:19:29.557" v="1954" actId="1076"/>
          <ac:spMkLst>
            <pc:docMk/>
            <pc:sldMk cId="4132009035" sldId="271"/>
            <ac:spMk id="11" creationId="{BF5B6503-B489-4D10-A634-F3304F320509}"/>
          </ac:spMkLst>
        </pc:spChg>
        <pc:spChg chg="add mod">
          <ac:chgData name="Vyacheslav Egorov" userId="a076bbdf-90ab-4d87-9d81-dcc69e3fc45d" providerId="ADAL" clId="{0C21D485-683E-48F1-817C-C30A190276E0}" dt="2021-10-05T12:23:50.697" v="2017" actId="1076"/>
          <ac:spMkLst>
            <pc:docMk/>
            <pc:sldMk cId="4132009035" sldId="271"/>
            <ac:spMk id="12" creationId="{FEB01E2B-B488-4071-87A5-9F284739A710}"/>
          </ac:spMkLst>
        </pc:spChg>
        <pc:spChg chg="mod">
          <ac:chgData name="Vyacheslav Egorov" userId="a076bbdf-90ab-4d87-9d81-dcc69e3fc45d" providerId="ADAL" clId="{0C21D485-683E-48F1-817C-C30A190276E0}" dt="2021-10-05T12:09:07.136" v="1868" actId="14100"/>
          <ac:spMkLst>
            <pc:docMk/>
            <pc:sldMk cId="4132009035" sldId="271"/>
            <ac:spMk id="30" creationId="{2E135D79-BDDB-4176-9C81-7E6A51333D42}"/>
          </ac:spMkLst>
        </pc:spChg>
        <pc:picChg chg="add del mod">
          <ac:chgData name="Vyacheslav Egorov" userId="a076bbdf-90ab-4d87-9d81-dcc69e3fc45d" providerId="ADAL" clId="{0C21D485-683E-48F1-817C-C30A190276E0}" dt="2021-10-05T12:07:40.415" v="1864" actId="478"/>
          <ac:picMkLst>
            <pc:docMk/>
            <pc:sldMk cId="4132009035" sldId="271"/>
            <ac:picMk id="3" creationId="{EF0808B4-E0F2-46AE-A124-0B7009C0CFF5}"/>
          </ac:picMkLst>
        </pc:picChg>
        <pc:picChg chg="add mod">
          <ac:chgData name="Vyacheslav Egorov" userId="a076bbdf-90ab-4d87-9d81-dcc69e3fc45d" providerId="ADAL" clId="{0C21D485-683E-48F1-817C-C30A190276E0}" dt="2021-10-05T12:19:07.037" v="1937" actId="14100"/>
          <ac:picMkLst>
            <pc:docMk/>
            <pc:sldMk cId="4132009035" sldId="271"/>
            <ac:picMk id="5" creationId="{06C1A30F-60A1-4476-86C0-EBFB6B66A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0D3D-3209-4A21-B377-37605E1CF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67567-C919-422D-B92D-4247DC4D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36587-7230-4FAF-98F0-C8A006B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01C75-E606-41F4-A9B3-510EF96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3D851-5B7F-4051-ABF3-2CDC19B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21B20-87C3-4C93-96D0-73432B22B6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640D-A96C-449C-BE7E-E8F69EC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93E23-E361-41C3-AEE2-3DE05328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9322D-6720-45A5-A44E-57341B3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209B1-A92D-4B6C-AC81-DE1F8D3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72C1-32DB-4B12-8F61-5A03575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64DD51-D898-4C1B-883F-702CCFA1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6A121-BD53-42AF-8910-6818E28B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61AA-281C-4B36-B51F-B9E7DFA6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69DF-09A0-45CF-8527-A9223B6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5605D-5D1E-4AB8-8871-ED699484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A636E-ADEE-48CE-BED5-49C56C2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6CAC-F1EB-4CB5-849D-E4E5B3D1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308D6-BD12-414D-BD46-FED69E00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ED577-1B26-4366-AB11-8F118E5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6DC3C-9697-4252-9846-16A9A9C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6B56-F8B2-4E2D-A009-050E5C2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A2C32-5A76-48D7-BD04-6CE91B52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B99BE-7CF7-4B66-B44C-3987184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211F5-6253-472C-8053-93AAFB3C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5DADB-AEBB-4399-BC01-A7C1F908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F4CEF-A3B5-4706-ACFB-682E4BA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8C0AE-1B34-45C7-A8A6-B7A451FD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9CF91-437B-4693-AA9D-DE7622ED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E7B42-9336-4C83-94FF-381A66E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F9F6A-DA03-4A74-B506-E2E0B86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F6112-0CF2-4D48-A20D-4F38027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3665F-00FE-4CDE-BC69-B74DB55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64169-6419-49AD-8978-132C0D12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8822D-080C-4D28-959B-9E8A72D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D0303-4C05-4EEC-85BC-9B2E7D30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A9EF41-9B83-460E-A7FF-EB7F401D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FF512-A5A3-4BFB-B26F-9C54434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C28143-842B-46A6-935F-6797B38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DEE7C-625A-442A-8775-B8C7191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30D3E-D583-407C-9CF6-7FDE3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E07644-5FD1-4638-B182-946F9D0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D6FEA-F2A1-4458-B907-245386A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AAE4E-5881-4D45-9F21-18BC18C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2B75BF-FBCA-46F9-B19F-96457848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4CA5B-E4C4-459F-9C7D-62ABC8B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78456-C6BF-4562-A178-6EDF4B8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85E6D-84AB-43E5-BD99-BD8815D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2167-4504-4BD7-A3E2-FC89126E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B8DD5-802F-4AB9-996C-5BAB72FE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6FE1B6-1AB3-49DB-8703-CB12796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2F5C8-2A75-4900-BCFE-6A4C1C52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C5B7C-9BBA-4CD8-B54A-9B3115CB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7027-92DE-432A-8CC5-79FF7ED2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A70E3-B821-453D-9649-3DA06128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C4AC5-FE81-4A69-8769-4D500989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215E8-79AC-4A88-B3B9-F1972D46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E91D-4539-4B62-9B43-543181D2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55696-E30C-444B-B892-F4AF72FA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B55DC-3F6A-4017-84EB-8B053D7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13622-5E51-4EDE-91F3-596BA12B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D781-0650-4D96-9417-5342A7502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99C8-056B-409B-9601-CD04BC64C875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C66CC-1C3A-4ABE-B0C5-F793FDA4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F7927-8C34-40F8-AD4B-F954E14B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D5633B-AFC7-48E9-B3A9-6933A313B9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20E57-294C-436D-BA2A-2F8C66E2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617" y="1125396"/>
            <a:ext cx="993212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Урок №4</a:t>
            </a:r>
            <a:r>
              <a:rPr lang="ru-RU" b="1" dirty="0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Вычисления на процессоре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F87E2-E32D-4207-B11F-7FCF8375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234"/>
            <a:ext cx="9144000" cy="229180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CFA048"/>
                </a:solidFill>
              </a:rPr>
              <a:t>Стековая машина</a:t>
            </a:r>
          </a:p>
          <a:p>
            <a:r>
              <a:rPr lang="ru-RU" sz="2800" dirty="0">
                <a:solidFill>
                  <a:srgbClr val="CFA048"/>
                </a:solidFill>
              </a:rPr>
              <a:t>Режимы работы процессора</a:t>
            </a:r>
          </a:p>
          <a:p>
            <a:r>
              <a:rPr lang="ru-RU" sz="2800" dirty="0">
                <a:solidFill>
                  <a:srgbClr val="CFA048"/>
                </a:solidFill>
              </a:rPr>
              <a:t>Виртуальная память</a:t>
            </a:r>
          </a:p>
          <a:p>
            <a:r>
              <a:rPr lang="ru-RU" sz="2800" dirty="0">
                <a:solidFill>
                  <a:srgbClr val="CFA048"/>
                </a:solidFill>
              </a:rPr>
              <a:t>Переменные, ссылки,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7321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9613370" y="286490"/>
            <a:ext cx="2222803" cy="22785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9948239" y="926472"/>
            <a:ext cx="1568956" cy="16185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5514536" cy="678048"/>
          </a:xfrm>
        </p:spPr>
        <p:txBody>
          <a:bodyPr>
            <a:normAutofit fontScale="90000"/>
          </a:bodyPr>
          <a:lstStyle/>
          <a:p>
            <a:r>
              <a:rPr lang="ru-RU" b="1" u="sng">
                <a:solidFill>
                  <a:srgbClr val="202122"/>
                </a:solidFill>
              </a:rPr>
              <a:t>Защищенный режим</a:t>
            </a:r>
            <a:endParaRPr lang="ru-RU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CEDC0B-7F09-412B-A47A-F84064FD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370" y="4744434"/>
            <a:ext cx="1990165" cy="155142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FAA1F0-A7BB-43BB-BAE8-427CBDAC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970" y="3364056"/>
            <a:ext cx="1990165" cy="106643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578597" y="1349392"/>
            <a:ext cx="7591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Процессор предоставляет </a:t>
            </a:r>
            <a:r>
              <a:rPr lang="ru-RU" dirty="0" smtClean="0"/>
              <a:t>надежный </a:t>
            </a:r>
            <a:r>
              <a:rPr lang="ru-RU" dirty="0"/>
              <a:t>механизм защиты задач друг от друга с помощью </a:t>
            </a:r>
            <a:r>
              <a:rPr lang="ru-RU" b="1" dirty="0"/>
              <a:t>четырёхуровневой системы </a:t>
            </a:r>
            <a:r>
              <a:rPr lang="ru-RU" b="1" dirty="0" smtClean="0"/>
              <a:t>привилегий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кольца защиты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Также </a:t>
            </a:r>
            <a:r>
              <a:rPr lang="ru-RU" dirty="0"/>
              <a:t>в этом режиме доступна страничная организация </a:t>
            </a:r>
            <a:r>
              <a:rPr lang="ru-RU" dirty="0" smtClean="0"/>
              <a:t>памяти.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03067"/>
              </p:ext>
            </p:extLst>
          </p:nvPr>
        </p:nvGraphicFramePr>
        <p:xfrm>
          <a:off x="1761022" y="2724046"/>
          <a:ext cx="23832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623">
                  <a:extLst>
                    <a:ext uri="{9D8B030D-6E8A-4147-A177-3AD203B41FA5}">
                      <a16:colId xmlns:a16="http://schemas.microsoft.com/office/drawing/2014/main" val="1321077239"/>
                    </a:ext>
                  </a:extLst>
                </a:gridCol>
                <a:gridCol w="1191623">
                  <a:extLst>
                    <a:ext uri="{9D8B030D-6E8A-4147-A177-3AD203B41FA5}">
                      <a16:colId xmlns:a16="http://schemas.microsoft.com/office/drawing/2014/main" val="286994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7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9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1262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35024"/>
              </p:ext>
            </p:extLst>
          </p:nvPr>
        </p:nvGraphicFramePr>
        <p:xfrm>
          <a:off x="1761022" y="4486882"/>
          <a:ext cx="2383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623">
                  <a:extLst>
                    <a:ext uri="{9D8B030D-6E8A-4147-A177-3AD203B41FA5}">
                      <a16:colId xmlns:a16="http://schemas.microsoft.com/office/drawing/2014/main" val="1321077239"/>
                    </a:ext>
                  </a:extLst>
                </a:gridCol>
                <a:gridCol w="1191623">
                  <a:extLst>
                    <a:ext uri="{9D8B030D-6E8A-4147-A177-3AD203B41FA5}">
                      <a16:colId xmlns:a16="http://schemas.microsoft.com/office/drawing/2014/main" val="286994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7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9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1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5558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31056"/>
              </p:ext>
            </p:extLst>
          </p:nvPr>
        </p:nvGraphicFramePr>
        <p:xfrm>
          <a:off x="4526552" y="2724045"/>
          <a:ext cx="16517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726">
                  <a:extLst>
                    <a:ext uri="{9D8B030D-6E8A-4147-A177-3AD203B41FA5}">
                      <a16:colId xmlns:a16="http://schemas.microsoft.com/office/drawing/2014/main" val="3308350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Процесс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Страница</a:t>
                      </a:r>
                      <a:r>
                        <a:rPr lang="ru-RU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Страница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78224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99195"/>
              </p:ext>
            </p:extLst>
          </p:nvPr>
        </p:nvGraphicFramePr>
        <p:xfrm>
          <a:off x="4526552" y="4486882"/>
          <a:ext cx="16517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726">
                  <a:extLst>
                    <a:ext uri="{9D8B030D-6E8A-4147-A177-3AD203B41FA5}">
                      <a16:colId xmlns:a16="http://schemas.microsoft.com/office/drawing/2014/main" val="3308350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Процесс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Страница</a:t>
                      </a:r>
                      <a:r>
                        <a:rPr lang="ru-RU" baseline="0" dirty="0" smtClean="0"/>
                        <a:t> 0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Страница</a:t>
                      </a:r>
                      <a:r>
                        <a:rPr lang="ru-RU" baseline="0" dirty="0" smtClean="0"/>
                        <a:t> 1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0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Страница</a:t>
                      </a:r>
                      <a:r>
                        <a:rPr lang="ru-RU" baseline="0" dirty="0" smtClean="0"/>
                        <a:t> 2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Страница</a:t>
                      </a:r>
                      <a:r>
                        <a:rPr lang="ru-RU" baseline="0" dirty="0" smtClean="0"/>
                        <a:t> 3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88800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832659" y="4103224"/>
            <a:ext cx="223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Таблица </a:t>
            </a:r>
            <a:r>
              <a:rPr lang="ru-RU" i="1" dirty="0" smtClean="0"/>
              <a:t>страниц П2</a:t>
            </a:r>
            <a:endParaRPr lang="ru-RU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32659" y="2354714"/>
            <a:ext cx="223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Таблица </a:t>
            </a:r>
            <a:r>
              <a:rPr lang="ru-RU" i="1" dirty="0" smtClean="0"/>
              <a:t>страниц П1</a:t>
            </a:r>
            <a:endParaRPr lang="ru-RU" i="1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2806"/>
              </p:ext>
            </p:extLst>
          </p:nvPr>
        </p:nvGraphicFramePr>
        <p:xfrm>
          <a:off x="7067007" y="2724045"/>
          <a:ext cx="17112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234">
                  <a:extLst>
                    <a:ext uri="{9D8B030D-6E8A-4147-A177-3AD203B41FA5}">
                      <a16:colId xmlns:a16="http://schemas.microsoft.com/office/drawing/2014/main" val="364751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8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Frame 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Frame 1</a:t>
                      </a:r>
                      <a:endParaRPr lang="ru-RU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7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Frame 2</a:t>
                      </a:r>
                      <a:endParaRPr lang="ru-RU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Frame 3</a:t>
                      </a:r>
                      <a:endParaRPr lang="ru-RU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14577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19419"/>
              </p:ext>
            </p:extLst>
          </p:nvPr>
        </p:nvGraphicFramePr>
        <p:xfrm>
          <a:off x="7067007" y="4744434"/>
          <a:ext cx="17112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234">
                  <a:extLst>
                    <a:ext uri="{9D8B030D-6E8A-4147-A177-3AD203B41FA5}">
                      <a16:colId xmlns:a16="http://schemas.microsoft.com/office/drawing/2014/main" val="364751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HDD Swap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8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Frame</a:t>
                      </a:r>
                      <a:r>
                        <a:rPr lang="en-US" i="1" baseline="0" dirty="0" smtClean="0"/>
                        <a:t> 4</a:t>
                      </a:r>
                      <a:endParaRPr lang="ru-R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Frame</a:t>
                      </a:r>
                      <a:r>
                        <a:rPr lang="en-US" b="1" baseline="0" dirty="0" smtClean="0"/>
                        <a:t> 5</a:t>
                      </a:r>
                      <a:endParaRPr lang="ru-RU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7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Frame</a:t>
                      </a:r>
                      <a:r>
                        <a:rPr lang="en-US" i="1" baseline="0" dirty="0" smtClean="0"/>
                        <a:t> 6</a:t>
                      </a:r>
                      <a:endParaRPr lang="ru-RU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Frame</a:t>
                      </a:r>
                      <a:r>
                        <a:rPr lang="en-US" b="1" baseline="0" dirty="0" smtClean="0"/>
                        <a:t> 7</a:t>
                      </a:r>
                      <a:endParaRPr lang="ru-RU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14577"/>
                  </a:ext>
                </a:extLst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>
            <a:off x="6178278" y="3280305"/>
            <a:ext cx="888728" cy="30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178278" y="3651145"/>
            <a:ext cx="888728" cy="63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8778242" y="2724045"/>
            <a:ext cx="941905" cy="640011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8778241" y="4329272"/>
            <a:ext cx="888728" cy="248973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8778241" y="4810693"/>
            <a:ext cx="1515290" cy="192381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8778241" y="6295857"/>
            <a:ext cx="1606730" cy="30277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Прямая со стрелкой 1023"/>
          <p:cNvCxnSpPr/>
          <p:nvPr/>
        </p:nvCxnSpPr>
        <p:spPr>
          <a:xfrm flipV="1">
            <a:off x="6178278" y="3980369"/>
            <a:ext cx="888728" cy="102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Прямая со стрелкой 1026"/>
          <p:cNvCxnSpPr/>
          <p:nvPr/>
        </p:nvCxnSpPr>
        <p:spPr>
          <a:xfrm flipV="1">
            <a:off x="6178278" y="3280305"/>
            <a:ext cx="888728" cy="213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Прямая со стрелкой 1028"/>
          <p:cNvCxnSpPr>
            <a:endCxn id="17" idx="1"/>
          </p:cNvCxnSpPr>
          <p:nvPr/>
        </p:nvCxnSpPr>
        <p:spPr>
          <a:xfrm flipV="1">
            <a:off x="6178278" y="5671534"/>
            <a:ext cx="888729" cy="12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Прямая со стрелкой 1030"/>
          <p:cNvCxnSpPr>
            <a:endCxn id="14" idx="1"/>
          </p:cNvCxnSpPr>
          <p:nvPr/>
        </p:nvCxnSpPr>
        <p:spPr>
          <a:xfrm flipV="1">
            <a:off x="6204867" y="3651145"/>
            <a:ext cx="862140" cy="252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Овал 1032"/>
          <p:cNvSpPr/>
          <p:nvPr/>
        </p:nvSpPr>
        <p:spPr>
          <a:xfrm>
            <a:off x="10234916" y="1567682"/>
            <a:ext cx="979715" cy="9773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0475872" y="2017702"/>
            <a:ext cx="497801" cy="5156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036" name="Прямоугольник 1035"/>
          <p:cNvSpPr/>
          <p:nvPr/>
        </p:nvSpPr>
        <p:spPr>
          <a:xfrm>
            <a:off x="9889222" y="2526526"/>
            <a:ext cx="1740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</a:t>
            </a:r>
            <a:r>
              <a:rPr lang="ru-RU" b="1" dirty="0" smtClean="0">
                <a:solidFill>
                  <a:srgbClr val="FF0000"/>
                </a:solidFill>
              </a:rPr>
              <a:t>ольца </a:t>
            </a:r>
            <a:r>
              <a:rPr lang="ru-RU" b="1" dirty="0">
                <a:solidFill>
                  <a:srgbClr val="FF0000"/>
                </a:solidFill>
              </a:rPr>
              <a:t>защиты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888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6920411" cy="716498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rgbClr val="202122"/>
                </a:solidFill>
              </a:rPr>
              <a:t>MMU - memory </a:t>
            </a:r>
            <a:r>
              <a:rPr lang="en-US" sz="3200" b="1" u="sng" dirty="0" err="1" smtClean="0">
                <a:solidFill>
                  <a:srgbClr val="202122"/>
                </a:solidFill>
              </a:rPr>
              <a:t>mamagement</a:t>
            </a:r>
            <a:r>
              <a:rPr lang="en-US" sz="3200" b="1" u="sng" dirty="0" smtClean="0">
                <a:solidFill>
                  <a:srgbClr val="202122"/>
                </a:solidFill>
              </a:rPr>
              <a:t> unit</a:t>
            </a:r>
            <a:br>
              <a:rPr lang="en-US" sz="3200" b="1" u="sng" dirty="0" smtClean="0">
                <a:solidFill>
                  <a:srgbClr val="202122"/>
                </a:solidFill>
              </a:rPr>
            </a:br>
            <a:r>
              <a:rPr lang="ru-RU" sz="3200" dirty="0" smtClean="0">
                <a:solidFill>
                  <a:srgbClr val="202122"/>
                </a:solidFill>
              </a:rPr>
              <a:t>Блок управления памятью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22" y="233643"/>
            <a:ext cx="3795606" cy="27650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22" y="3382404"/>
            <a:ext cx="3795605" cy="3200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783159" y="6488668"/>
            <a:ext cx="20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Процессор с MMU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662934" y="2922542"/>
            <a:ext cx="2255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Процессор </a:t>
            </a:r>
            <a:r>
              <a:rPr lang="ru-RU" b="1" dirty="0" smtClean="0"/>
              <a:t>без </a:t>
            </a:r>
            <a:r>
              <a:rPr lang="ru-RU" b="1" dirty="0"/>
              <a:t>MMU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11" y="4489859"/>
            <a:ext cx="3449835" cy="215482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52471" y="1442871"/>
            <a:ext cx="63300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1200" dirty="0"/>
              <a:t>Процессор подает на вход MMU виртуальный адрес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Если MMU выключено или если виртуальный адрес попал в </a:t>
            </a:r>
            <a:r>
              <a:rPr lang="ru-RU" sz="1200" dirty="0" err="1"/>
              <a:t>нетранслируемую</a:t>
            </a:r>
            <a:r>
              <a:rPr lang="ru-RU" sz="1200" dirty="0"/>
              <a:t> область, то физический адрес просто приравнивается к виртуальному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Если MMU включено и виртуальный адрес попал в транслируемую область, производится трансляция адреса, то есть замена номера виртуальной страницы на номер соответствующей ей физической страницы (смещение внутри страницы одинаковое):</a:t>
            </a:r>
            <a:br>
              <a:rPr lang="ru-RU" sz="1200" dirty="0"/>
            </a:br>
            <a:endParaRPr lang="ru-RU" sz="1200" dirty="0"/>
          </a:p>
          <a:p>
            <a:pPr marL="742950" lvl="1" indent="-285750">
              <a:buFont typeface="+mj-lt"/>
              <a:buAutoNum type="arabicPeriod"/>
            </a:pPr>
            <a:r>
              <a:rPr lang="ru-RU" sz="1200" dirty="0"/>
              <a:t>Если запись с нужным номером виртуальной страницы есть в TLB, то номер физической страницы берется из нее же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/>
              <a:t>Если нужной записи в TLB нет, то приходится искать ее в таблицах страниц, которые операционная система размещает в </a:t>
            </a:r>
            <a:r>
              <a:rPr lang="ru-RU" sz="1200" dirty="0" err="1"/>
              <a:t>нетранслируемой</a:t>
            </a:r>
            <a:r>
              <a:rPr lang="ru-RU" sz="1200" dirty="0"/>
              <a:t> области ОЗУ (чтобы не было промаха TLB при обработке предыдущего промаха). Поиск может быть реализован как </a:t>
            </a:r>
            <a:r>
              <a:rPr lang="ru-RU" sz="1200" dirty="0" err="1"/>
              <a:t>аппаратно</a:t>
            </a:r>
            <a:r>
              <a:rPr lang="ru-RU" sz="1200" dirty="0"/>
              <a:t>, так и </a:t>
            </a:r>
            <a:r>
              <a:rPr lang="ru-RU" sz="1200" dirty="0" err="1"/>
              <a:t>программно</a:t>
            </a:r>
            <a:r>
              <a:rPr lang="ru-RU" sz="1200" dirty="0"/>
              <a:t> — через обработчик исключения, называемого страничной ошибкой (</a:t>
            </a:r>
            <a:r>
              <a:rPr lang="ru-RU" sz="1200" dirty="0" err="1"/>
              <a:t>page</a:t>
            </a:r>
            <a:r>
              <a:rPr lang="ru-RU" sz="1200" dirty="0"/>
              <a:t> </a:t>
            </a:r>
            <a:r>
              <a:rPr lang="ru-RU" sz="1200" dirty="0" err="1"/>
              <a:t>fault</a:t>
            </a:r>
            <a:r>
              <a:rPr lang="ru-RU" sz="1200" dirty="0"/>
              <a:t>). Найденная запись добавляется в TLB, после чего команда, вызвавшая промах TLB, выполняется снова.</a:t>
            </a:r>
          </a:p>
        </p:txBody>
      </p:sp>
    </p:spTree>
    <p:extLst>
      <p:ext uri="{BB962C8B-B14F-4D97-AF65-F5344CB8AC3E}">
        <p14:creationId xmlns:p14="http://schemas.microsoft.com/office/powerpoint/2010/main" val="142745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6920411" cy="716498"/>
          </a:xfrm>
        </p:spPr>
        <p:txBody>
          <a:bodyPr>
            <a:normAutofit/>
          </a:bodyPr>
          <a:lstStyle/>
          <a:p>
            <a:r>
              <a:rPr lang="ru-RU" sz="3200" b="1" u="sng" dirty="0">
                <a:solidFill>
                  <a:srgbClr val="202122"/>
                </a:solidFill>
              </a:rPr>
              <a:t>Среда выполнения и состояние среды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424823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2"/>
            <a:ext cx="5762730" cy="1116198"/>
          </a:xfrm>
        </p:spPr>
        <p:txBody>
          <a:bodyPr>
            <a:noAutofit/>
          </a:bodyPr>
          <a:lstStyle/>
          <a:p>
            <a:r>
              <a:rPr lang="ru-RU" sz="3600" b="1" u="sng" dirty="0">
                <a:solidFill>
                  <a:srgbClr val="202122"/>
                </a:solidFill>
              </a:rPr>
              <a:t>Установка и настройка компилятора и </a:t>
            </a:r>
            <a:r>
              <a:rPr lang="ru-RU" sz="3600" b="1" u="sng" dirty="0" err="1">
                <a:solidFill>
                  <a:srgbClr val="202122"/>
                </a:solidFill>
              </a:rPr>
              <a:t>дебаггера</a:t>
            </a:r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val="222092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69" y="617352"/>
            <a:ext cx="5829405" cy="820923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Первая программа на </a:t>
            </a:r>
            <a:r>
              <a:rPr lang="en-US" b="1" u="sng" dirty="0">
                <a:solidFill>
                  <a:srgbClr val="202122"/>
                </a:solidFill>
              </a:rPr>
              <a:t>C++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39476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89183" y="1718707"/>
            <a:ext cx="6464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dirty="0"/>
              <a:t>3 + 7 * 9 - 5 + 8 / </a:t>
            </a:r>
            <a:r>
              <a:rPr lang="ru-RU" sz="6000" b="1" dirty="0" smtClean="0"/>
              <a:t>4</a:t>
            </a:r>
            <a:endParaRPr lang="ru-RU" sz="6000" b="1" dirty="0"/>
          </a:p>
        </p:txBody>
      </p:sp>
      <p:sp>
        <p:nvSpPr>
          <p:cNvPr id="5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52" y="447534"/>
            <a:ext cx="5525437" cy="956231"/>
          </a:xfrm>
        </p:spPr>
        <p:txBody>
          <a:bodyPr>
            <a:normAutofit/>
          </a:bodyPr>
          <a:lstStyle/>
          <a:p>
            <a:r>
              <a:rPr lang="ru-RU" b="1" u="sng" dirty="0"/>
              <a:t>Выражение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89183" y="4223355"/>
            <a:ext cx="6464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dirty="0"/>
              <a:t>3 + 7 * 9 </a:t>
            </a:r>
            <a:r>
              <a:rPr lang="en-US" sz="6000" b="1" dirty="0" smtClean="0"/>
              <a:t>*</a:t>
            </a:r>
            <a:r>
              <a:rPr lang="ru-RU" sz="6000" b="1" dirty="0" smtClean="0"/>
              <a:t> </a:t>
            </a:r>
            <a:r>
              <a:rPr lang="ru-RU" sz="6000" b="1" dirty="0"/>
              <a:t>5 + 8 / </a:t>
            </a:r>
            <a:r>
              <a:rPr lang="ru-RU" sz="6000" b="1" dirty="0" smtClean="0"/>
              <a:t>4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4120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52" y="447534"/>
            <a:ext cx="5525437" cy="956231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Вычисление выражений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728" y="1015092"/>
            <a:ext cx="2239798" cy="21213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944" y="447534"/>
            <a:ext cx="2828925" cy="3514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339086" y="495693"/>
            <a:ext cx="2083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u="sng" dirty="0"/>
              <a:t>Промежуточные результаты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344850" y="475271"/>
            <a:ext cx="124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/>
              <a:t>Процессор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5333" y="1619008"/>
            <a:ext cx="3907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3 + 7 * 9 - 5 + 8 / 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44530" y="2397949"/>
            <a:ext cx="4012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3 +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( 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7 * 9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)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 - 5 +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( 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8 / 4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)</a:t>
            </a:r>
            <a:endParaRPr lang="ru-RU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82451" y="3505744"/>
            <a:ext cx="4358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3 +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7 * 9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 - 5</a:t>
            </a:r>
            <a:r>
              <a:rPr lang="ru-R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 +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2">
                    <a:lumMod val="75000"/>
                  </a:schemeClr>
                </a:solidFill>
              </a:rPr>
              <a:t>8 / 4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ru-RU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519344" y="830251"/>
            <a:ext cx="13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7 * 9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=  </a:t>
            </a:r>
            <a:r>
              <a:rPr lang="en-US" b="1" dirty="0"/>
              <a:t>63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522243" y="1749686"/>
            <a:ext cx="12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8 / 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=  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519344" y="1133994"/>
            <a:ext cx="12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+ 63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  </a:t>
            </a:r>
            <a:r>
              <a:rPr lang="ru-RU" b="1" dirty="0"/>
              <a:t>66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517587" y="1452954"/>
            <a:ext cx="12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66 - 5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  </a:t>
            </a:r>
            <a:r>
              <a:rPr lang="ru-RU" b="1" dirty="0"/>
              <a:t>61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519344" y="2085280"/>
            <a:ext cx="1296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402625" y="2622694"/>
            <a:ext cx="1296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Ответ : </a:t>
            </a:r>
            <a:r>
              <a:rPr lang="ru-RU" sz="2400" b="1" dirty="0">
                <a:solidFill>
                  <a:srgbClr val="FF0000"/>
                </a:solidFill>
              </a:rPr>
              <a:t>63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045175" y="4064192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+</a:t>
            </a:r>
          </a:p>
        </p:txBody>
      </p:sp>
      <p:sp>
        <p:nvSpPr>
          <p:cNvPr id="18" name="Овал 17"/>
          <p:cNvSpPr/>
          <p:nvPr/>
        </p:nvSpPr>
        <p:spPr>
          <a:xfrm>
            <a:off x="9794026" y="5057692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833670" y="31364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946886" y="31364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091060" y="31364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610919" y="31364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254385" y="31364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813601" y="4970985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/</a:t>
            </a:r>
          </a:p>
        </p:txBody>
      </p:sp>
      <p:sp>
        <p:nvSpPr>
          <p:cNvPr id="25" name="Овал 24"/>
          <p:cNvSpPr/>
          <p:nvPr/>
        </p:nvSpPr>
        <p:spPr>
          <a:xfrm>
            <a:off x="9347852" y="4638956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-</a:t>
            </a:r>
          </a:p>
        </p:txBody>
      </p:sp>
      <p:sp>
        <p:nvSpPr>
          <p:cNvPr id="26" name="Овал 25"/>
          <p:cNvSpPr/>
          <p:nvPr/>
        </p:nvSpPr>
        <p:spPr>
          <a:xfrm>
            <a:off x="8227419" y="5729753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*</a:t>
            </a:r>
          </a:p>
        </p:txBody>
      </p:sp>
      <p:sp>
        <p:nvSpPr>
          <p:cNvPr id="27" name="Овал 26"/>
          <p:cNvSpPr/>
          <p:nvPr/>
        </p:nvSpPr>
        <p:spPr>
          <a:xfrm>
            <a:off x="7738996" y="6252694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Овал 27"/>
          <p:cNvSpPr/>
          <p:nvPr/>
        </p:nvSpPr>
        <p:spPr>
          <a:xfrm>
            <a:off x="8766217" y="6217714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Овал 28"/>
          <p:cNvSpPr/>
          <p:nvPr/>
        </p:nvSpPr>
        <p:spPr>
          <a:xfrm>
            <a:off x="8762993" y="5200180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+</a:t>
            </a:r>
          </a:p>
        </p:txBody>
      </p:sp>
      <p:sp>
        <p:nvSpPr>
          <p:cNvPr id="31" name="Овал 30"/>
          <p:cNvSpPr/>
          <p:nvPr/>
        </p:nvSpPr>
        <p:spPr>
          <a:xfrm>
            <a:off x="9290260" y="5701304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10316868" y="5525945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Овал 32"/>
          <p:cNvSpPr/>
          <p:nvPr/>
        </p:nvSpPr>
        <p:spPr>
          <a:xfrm>
            <a:off x="11324813" y="5557012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Прямая со стрелкой 33"/>
          <p:cNvCxnSpPr>
            <a:stCxn id="12" idx="3"/>
            <a:endCxn id="25" idx="7"/>
          </p:cNvCxnSpPr>
          <p:nvPr/>
        </p:nvCxnSpPr>
        <p:spPr>
          <a:xfrm flipH="1">
            <a:off x="9683523" y="4372792"/>
            <a:ext cx="419244" cy="31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2" idx="5"/>
            <a:endCxn id="24" idx="1"/>
          </p:cNvCxnSpPr>
          <p:nvPr/>
        </p:nvCxnSpPr>
        <p:spPr>
          <a:xfrm>
            <a:off x="10380846" y="4372792"/>
            <a:ext cx="490347" cy="65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5" idx="3"/>
            <a:endCxn id="29" idx="7"/>
          </p:cNvCxnSpPr>
          <p:nvPr/>
        </p:nvCxnSpPr>
        <p:spPr>
          <a:xfrm flipH="1">
            <a:off x="9098664" y="4947556"/>
            <a:ext cx="306780" cy="30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5" idx="5"/>
            <a:endCxn id="18" idx="1"/>
          </p:cNvCxnSpPr>
          <p:nvPr/>
        </p:nvCxnSpPr>
        <p:spPr>
          <a:xfrm>
            <a:off x="9683523" y="4947556"/>
            <a:ext cx="168095" cy="16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9" idx="3"/>
            <a:endCxn id="26" idx="7"/>
          </p:cNvCxnSpPr>
          <p:nvPr/>
        </p:nvCxnSpPr>
        <p:spPr>
          <a:xfrm flipH="1">
            <a:off x="8563090" y="5508780"/>
            <a:ext cx="257495" cy="27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6" idx="3"/>
            <a:endCxn id="27" idx="7"/>
          </p:cNvCxnSpPr>
          <p:nvPr/>
        </p:nvCxnSpPr>
        <p:spPr>
          <a:xfrm flipH="1">
            <a:off x="8074667" y="6038353"/>
            <a:ext cx="210344" cy="26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6" idx="5"/>
            <a:endCxn id="28" idx="1"/>
          </p:cNvCxnSpPr>
          <p:nvPr/>
        </p:nvCxnSpPr>
        <p:spPr>
          <a:xfrm>
            <a:off x="8563090" y="6038353"/>
            <a:ext cx="260719" cy="23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9" idx="5"/>
            <a:endCxn id="31" idx="1"/>
          </p:cNvCxnSpPr>
          <p:nvPr/>
        </p:nvCxnSpPr>
        <p:spPr>
          <a:xfrm>
            <a:off x="9098664" y="5508780"/>
            <a:ext cx="249188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4" idx="3"/>
            <a:endCxn id="32" idx="7"/>
          </p:cNvCxnSpPr>
          <p:nvPr/>
        </p:nvCxnSpPr>
        <p:spPr>
          <a:xfrm flipH="1">
            <a:off x="10652539" y="5279585"/>
            <a:ext cx="218654" cy="29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4" idx="5"/>
            <a:endCxn id="33" idx="1"/>
          </p:cNvCxnSpPr>
          <p:nvPr/>
        </p:nvCxnSpPr>
        <p:spPr>
          <a:xfrm>
            <a:off x="11149272" y="5279585"/>
            <a:ext cx="233133" cy="3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582451" y="4291838"/>
            <a:ext cx="5719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Дерево</a:t>
            </a:r>
            <a:r>
              <a:rPr lang="ru-RU" dirty="0"/>
              <a:t> — одна из наиболее широко распространённых структур данных.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2129375" y="5038506"/>
            <a:ext cx="51631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rgbClr val="FF0000"/>
                </a:solidFill>
              </a:rPr>
              <a:t>Корневой узел </a:t>
            </a:r>
            <a:r>
              <a:rPr lang="ru-RU" sz="1400" dirty="0"/>
              <a:t>— самый верхний узел дерева (узел </a:t>
            </a:r>
            <a:r>
              <a:rPr lang="en-US" sz="1400" dirty="0"/>
              <a:t>5</a:t>
            </a:r>
            <a:r>
              <a:rPr lang="ru-RU" sz="1400" dirty="0"/>
              <a:t> на примере).</a:t>
            </a:r>
          </a:p>
          <a:p>
            <a:pPr algn="just"/>
            <a:r>
              <a:rPr lang="ru-RU" sz="1400" b="1" dirty="0">
                <a:solidFill>
                  <a:srgbClr val="FF0000"/>
                </a:solidFill>
              </a:rPr>
              <a:t>Лист</a:t>
            </a:r>
            <a:r>
              <a:rPr lang="ru-RU" sz="1400" dirty="0"/>
              <a:t>, листовой или терминальный узел — узел, не имеющий дочерних элементов</a:t>
            </a:r>
          </a:p>
          <a:p>
            <a:pPr algn="just"/>
            <a:r>
              <a:rPr lang="ru-RU" sz="1400" b="1" dirty="0">
                <a:solidFill>
                  <a:srgbClr val="FF0000"/>
                </a:solidFill>
              </a:rPr>
              <a:t>Внутренний узел </a:t>
            </a:r>
            <a:r>
              <a:rPr lang="ru-RU" sz="1400" dirty="0"/>
              <a:t>— любой узел дерева, имеющий потомков, и таким образом, не являющийся листовым узлом.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8276971" y="540550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0874882" y="46071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10092061" y="3745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8799700" y="48598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9368504" y="42812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529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65" y="612305"/>
            <a:ext cx="2985201" cy="956231"/>
          </a:xfrm>
        </p:spPr>
        <p:txBody>
          <a:bodyPr>
            <a:normAutofit/>
          </a:bodyPr>
          <a:lstStyle/>
          <a:p>
            <a:r>
              <a:rPr lang="ru-RU" b="1" u="sng" dirty="0"/>
              <a:t>Стек (</a:t>
            </a:r>
            <a:r>
              <a:rPr lang="en-US" b="1" u="sng" dirty="0"/>
              <a:t>stack</a:t>
            </a:r>
            <a:r>
              <a:rPr lang="ru-RU" b="1" u="sng" dirty="0"/>
              <a:t>)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6" y="791294"/>
            <a:ext cx="4171971" cy="2920381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7576218" y="4137136"/>
            <a:ext cx="4219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Организация стека в виде одномерного упорядоченного по адресам массива.</a:t>
            </a:r>
            <a:endParaRPr lang="en-US" sz="1400" dirty="0"/>
          </a:p>
          <a:p>
            <a:pPr algn="just"/>
            <a:r>
              <a:rPr lang="ru-RU" sz="1400" dirty="0"/>
              <a:t>Показаны операции вталкивания и выталкивания данных из стека операциями </a:t>
            </a:r>
            <a:r>
              <a:rPr lang="ru-RU" sz="1400" i="1" dirty="0" err="1"/>
              <a:t>push</a:t>
            </a:r>
            <a:r>
              <a:rPr lang="ru-RU" sz="1400" dirty="0"/>
              <a:t> и </a:t>
            </a:r>
            <a:r>
              <a:rPr lang="ru-RU" sz="1400" i="1" dirty="0" err="1"/>
              <a:t>pop</a:t>
            </a:r>
            <a:r>
              <a:rPr lang="ru-RU" sz="1400" dirty="0"/>
              <a:t>.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950720" y="4773580"/>
            <a:ext cx="66647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/>
              <a:t>Возможны три операции со стеком: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добавление элемента (</a:t>
            </a:r>
            <a:r>
              <a:rPr lang="en-US" sz="2400" b="1" dirty="0"/>
              <a:t>PUSH</a:t>
            </a:r>
            <a:r>
              <a:rPr lang="ru-RU" sz="2400" dirty="0"/>
              <a:t>) </a:t>
            </a:r>
            <a:r>
              <a:rPr lang="ru-RU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 + 1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удаление элемента с чтением (</a:t>
            </a:r>
            <a:r>
              <a:rPr lang="en-US" sz="2400" b="1" dirty="0"/>
              <a:t>POP</a:t>
            </a:r>
            <a:r>
              <a:rPr lang="ru-RU" sz="2400" dirty="0"/>
              <a:t>) </a:t>
            </a:r>
            <a:r>
              <a:rPr lang="ru-RU" sz="2400" dirty="0">
                <a:solidFill>
                  <a:srgbClr val="FF0000"/>
                </a:solidFill>
              </a:rPr>
              <a:t>УВ - 1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чтение головного элемента (</a:t>
            </a:r>
            <a:r>
              <a:rPr lang="en-US" sz="2400" b="1" dirty="0"/>
              <a:t>HEAD</a:t>
            </a:r>
            <a:r>
              <a:rPr lang="ru-RU" sz="2400" dirty="0"/>
              <a:t>) </a:t>
            </a:r>
            <a:r>
              <a:rPr lang="ru-RU" sz="2400" dirty="0">
                <a:solidFill>
                  <a:srgbClr val="FF0000"/>
                </a:solidFill>
              </a:rPr>
              <a:t>УВ = </a:t>
            </a:r>
            <a:r>
              <a:rPr lang="en-US" sz="2400" dirty="0">
                <a:solidFill>
                  <a:srgbClr val="FF0000"/>
                </a:solidFill>
              </a:rPr>
              <a:t>const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64" y="2132635"/>
            <a:ext cx="1210597" cy="1579040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219201" y="2132635"/>
            <a:ext cx="4306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Стек</a:t>
            </a:r>
            <a:r>
              <a:rPr lang="ru-RU" dirty="0"/>
              <a:t> (англ. </a:t>
            </a:r>
            <a:r>
              <a:rPr lang="ru-RU" dirty="0" err="1"/>
              <a:t>stack</a:t>
            </a:r>
            <a:r>
              <a:rPr lang="ru-RU" dirty="0"/>
              <a:t> — стопка; читается </a:t>
            </a:r>
            <a:r>
              <a:rPr lang="ru-RU" dirty="0" err="1"/>
              <a:t>стэк</a:t>
            </a:r>
            <a:r>
              <a:rPr lang="ru-RU" dirty="0"/>
              <a:t>) тип данных, представляющий собой список элементов, организованных по принципу</a:t>
            </a:r>
            <a:r>
              <a:rPr lang="en-US" dirty="0"/>
              <a:t> </a:t>
            </a:r>
            <a:r>
              <a:rPr lang="ru-RU" b="1" dirty="0"/>
              <a:t>LIFO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(англ. 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—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, </a:t>
            </a:r>
            <a:endParaRPr lang="en-US" dirty="0"/>
          </a:p>
          <a:p>
            <a:pPr algn="just"/>
            <a:r>
              <a:rPr lang="ru-RU" dirty="0"/>
              <a:t>«последним пришёл — первым вышел»).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9AD19-A5ED-4DF1-B300-8BD98671F7DA}"/>
              </a:ext>
            </a:extLst>
          </p:cNvPr>
          <p:cNvSpPr txBox="1"/>
          <p:nvPr/>
        </p:nvSpPr>
        <p:spPr>
          <a:xfrm>
            <a:off x="5319907" y="1417017"/>
            <a:ext cx="217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Указатель вершины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990F573-9263-40D4-BBDD-6D531F3EE134}"/>
              </a:ext>
            </a:extLst>
          </p:cNvPr>
          <p:cNvCxnSpPr>
            <a:stCxn id="2" idx="2"/>
            <a:endCxn id="38" idx="0"/>
          </p:cNvCxnSpPr>
          <p:nvPr/>
        </p:nvCxnSpPr>
        <p:spPr>
          <a:xfrm>
            <a:off x="6407962" y="1786349"/>
            <a:ext cx="1" cy="34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7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48" y="594605"/>
            <a:ext cx="4406525" cy="956231"/>
          </a:xfrm>
        </p:spPr>
        <p:txBody>
          <a:bodyPr>
            <a:normAutofit/>
          </a:bodyPr>
          <a:lstStyle/>
          <a:p>
            <a:r>
              <a:rPr lang="ru-RU" b="1" u="sng"/>
              <a:t>Стековая машина</a:t>
            </a:r>
            <a:endParaRPr lang="ru-RU" b="1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44773" y="1773488"/>
            <a:ext cx="4175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3 + 7 * 9 - 5 + 8 / 4</a:t>
            </a:r>
          </a:p>
        </p:txBody>
      </p:sp>
      <p:sp>
        <p:nvSpPr>
          <p:cNvPr id="12" name="Овал 11"/>
          <p:cNvSpPr/>
          <p:nvPr/>
        </p:nvSpPr>
        <p:spPr>
          <a:xfrm>
            <a:off x="9451230" y="1038165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+</a:t>
            </a:r>
          </a:p>
        </p:txBody>
      </p:sp>
      <p:sp>
        <p:nvSpPr>
          <p:cNvPr id="18" name="Овал 17"/>
          <p:cNvSpPr/>
          <p:nvPr/>
        </p:nvSpPr>
        <p:spPr>
          <a:xfrm>
            <a:off x="9200081" y="2031665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219656" y="1944958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/</a:t>
            </a:r>
          </a:p>
        </p:txBody>
      </p:sp>
      <p:sp>
        <p:nvSpPr>
          <p:cNvPr id="25" name="Овал 24"/>
          <p:cNvSpPr/>
          <p:nvPr/>
        </p:nvSpPr>
        <p:spPr>
          <a:xfrm>
            <a:off x="8753907" y="1612929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-</a:t>
            </a:r>
          </a:p>
        </p:txBody>
      </p:sp>
      <p:sp>
        <p:nvSpPr>
          <p:cNvPr id="26" name="Овал 25"/>
          <p:cNvSpPr/>
          <p:nvPr/>
        </p:nvSpPr>
        <p:spPr>
          <a:xfrm>
            <a:off x="7633474" y="2703726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*</a:t>
            </a:r>
          </a:p>
        </p:txBody>
      </p:sp>
      <p:sp>
        <p:nvSpPr>
          <p:cNvPr id="27" name="Овал 26"/>
          <p:cNvSpPr/>
          <p:nvPr/>
        </p:nvSpPr>
        <p:spPr>
          <a:xfrm>
            <a:off x="7145051" y="3226667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Овал 27"/>
          <p:cNvSpPr/>
          <p:nvPr/>
        </p:nvSpPr>
        <p:spPr>
          <a:xfrm>
            <a:off x="8172272" y="3191687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Овал 28"/>
          <p:cNvSpPr/>
          <p:nvPr/>
        </p:nvSpPr>
        <p:spPr>
          <a:xfrm>
            <a:off x="8169048" y="2174153"/>
            <a:ext cx="393263" cy="36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+</a:t>
            </a:r>
          </a:p>
        </p:txBody>
      </p:sp>
      <p:sp>
        <p:nvSpPr>
          <p:cNvPr id="31" name="Овал 30"/>
          <p:cNvSpPr/>
          <p:nvPr/>
        </p:nvSpPr>
        <p:spPr>
          <a:xfrm>
            <a:off x="8696315" y="2675277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9722923" y="2499918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Овал 32"/>
          <p:cNvSpPr/>
          <p:nvPr/>
        </p:nvSpPr>
        <p:spPr>
          <a:xfrm>
            <a:off x="10730868" y="2530985"/>
            <a:ext cx="393263" cy="361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Прямая со стрелкой 33"/>
          <p:cNvCxnSpPr>
            <a:stCxn id="12" idx="3"/>
            <a:endCxn id="25" idx="7"/>
          </p:cNvCxnSpPr>
          <p:nvPr/>
        </p:nvCxnSpPr>
        <p:spPr>
          <a:xfrm flipH="1">
            <a:off x="9089578" y="1346765"/>
            <a:ext cx="419244" cy="31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2" idx="5"/>
            <a:endCxn id="24" idx="1"/>
          </p:cNvCxnSpPr>
          <p:nvPr/>
        </p:nvCxnSpPr>
        <p:spPr>
          <a:xfrm>
            <a:off x="9786901" y="1346765"/>
            <a:ext cx="490347" cy="65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5" idx="3"/>
            <a:endCxn id="29" idx="7"/>
          </p:cNvCxnSpPr>
          <p:nvPr/>
        </p:nvCxnSpPr>
        <p:spPr>
          <a:xfrm flipH="1">
            <a:off x="8504719" y="1921529"/>
            <a:ext cx="306780" cy="30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5" idx="5"/>
            <a:endCxn id="18" idx="1"/>
          </p:cNvCxnSpPr>
          <p:nvPr/>
        </p:nvCxnSpPr>
        <p:spPr>
          <a:xfrm>
            <a:off x="9089578" y="1921529"/>
            <a:ext cx="168095" cy="16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9" idx="3"/>
            <a:endCxn id="26" idx="7"/>
          </p:cNvCxnSpPr>
          <p:nvPr/>
        </p:nvCxnSpPr>
        <p:spPr>
          <a:xfrm flipH="1">
            <a:off x="7969145" y="2482753"/>
            <a:ext cx="257495" cy="27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6" idx="3"/>
            <a:endCxn id="27" idx="7"/>
          </p:cNvCxnSpPr>
          <p:nvPr/>
        </p:nvCxnSpPr>
        <p:spPr>
          <a:xfrm flipH="1">
            <a:off x="7480722" y="3012326"/>
            <a:ext cx="210344" cy="26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6" idx="5"/>
            <a:endCxn id="28" idx="1"/>
          </p:cNvCxnSpPr>
          <p:nvPr/>
        </p:nvCxnSpPr>
        <p:spPr>
          <a:xfrm>
            <a:off x="7969145" y="3012326"/>
            <a:ext cx="260719" cy="23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9" idx="5"/>
            <a:endCxn id="31" idx="1"/>
          </p:cNvCxnSpPr>
          <p:nvPr/>
        </p:nvCxnSpPr>
        <p:spPr>
          <a:xfrm>
            <a:off x="8504719" y="2482753"/>
            <a:ext cx="249188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4" idx="3"/>
            <a:endCxn id="32" idx="7"/>
          </p:cNvCxnSpPr>
          <p:nvPr/>
        </p:nvCxnSpPr>
        <p:spPr>
          <a:xfrm flipH="1">
            <a:off x="10058594" y="2253558"/>
            <a:ext cx="218654" cy="29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4" idx="5"/>
            <a:endCxn id="33" idx="1"/>
          </p:cNvCxnSpPr>
          <p:nvPr/>
        </p:nvCxnSpPr>
        <p:spPr>
          <a:xfrm>
            <a:off x="10555327" y="2253558"/>
            <a:ext cx="233133" cy="3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7683026" y="23794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0280937" y="15811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9498116" y="71939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8205755" y="18338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8774559" y="12552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562311" y="370256"/>
            <a:ext cx="21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/>
              <a:t>Дерево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94915" y="2783181"/>
            <a:ext cx="53859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есть построенное дерево выражения, то можно выполнить трансляцию с помощью обхода дерева </a:t>
            </a:r>
            <a:r>
              <a:rPr lang="ru-RU" u="sng" dirty="0"/>
              <a:t>слева направо в глубину</a:t>
            </a:r>
            <a:r>
              <a:rPr lang="ru-RU" dirty="0"/>
              <a:t> по следующим правилам:</a:t>
            </a:r>
            <a:endParaRPr lang="en-US" dirty="0"/>
          </a:p>
          <a:p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каждый узел со значением </a:t>
            </a:r>
            <a:r>
              <a:rPr lang="ru-RU" dirty="0"/>
              <a:t>транслируется в команду </a:t>
            </a:r>
            <a:r>
              <a:rPr lang="en-US" b="1" dirty="0"/>
              <a:t>PUSH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каждый узел с операцией </a:t>
            </a:r>
            <a:r>
              <a:rPr lang="ru-RU" dirty="0"/>
              <a:t>транслируется в операцию, которая возьмёт операнды со стека</a:t>
            </a:r>
            <a:r>
              <a:rPr lang="en-US" dirty="0"/>
              <a:t> (</a:t>
            </a:r>
            <a:r>
              <a:rPr lang="ru-RU" dirty="0"/>
              <a:t>выполнит </a:t>
            </a:r>
            <a:r>
              <a:rPr lang="en-US" b="1" dirty="0"/>
              <a:t>POP</a:t>
            </a:r>
            <a:r>
              <a:rPr lang="en-US" dirty="0"/>
              <a:t>)</a:t>
            </a:r>
            <a:r>
              <a:rPr lang="ru-RU" dirty="0"/>
              <a:t> и положит результат обратно в стек.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676540" y="3582325"/>
            <a:ext cx="32890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push</a:t>
            </a:r>
            <a:r>
              <a:rPr lang="ru-RU" b="1" dirty="0"/>
              <a:t>	7</a:t>
            </a:r>
            <a:r>
              <a:rPr lang="ru-RU" dirty="0"/>
              <a:t>	</a:t>
            </a:r>
            <a:r>
              <a:rPr lang="ru-RU" dirty="0" err="1"/>
              <a:t>stack</a:t>
            </a:r>
            <a:r>
              <a:rPr lang="ru-RU" dirty="0"/>
              <a:t>: 7</a:t>
            </a:r>
          </a:p>
          <a:p>
            <a:r>
              <a:rPr lang="ru-RU" b="1" dirty="0" err="1"/>
              <a:t>push</a:t>
            </a:r>
            <a:r>
              <a:rPr lang="ru-RU" b="1" dirty="0"/>
              <a:t>	9</a:t>
            </a:r>
            <a:r>
              <a:rPr lang="ru-RU" dirty="0"/>
              <a:t>	</a:t>
            </a:r>
            <a:r>
              <a:rPr lang="ru-RU" dirty="0" err="1"/>
              <a:t>stack</a:t>
            </a:r>
            <a:r>
              <a:rPr lang="ru-RU" dirty="0"/>
              <a:t>: 7, 9</a:t>
            </a:r>
          </a:p>
          <a:p>
            <a:r>
              <a:rPr lang="ru-RU" dirty="0" err="1"/>
              <a:t>imul</a:t>
            </a:r>
            <a:r>
              <a:rPr lang="ru-RU" dirty="0"/>
              <a:t>		</a:t>
            </a:r>
            <a:r>
              <a:rPr lang="ru-RU" dirty="0" err="1"/>
              <a:t>stack</a:t>
            </a:r>
            <a:r>
              <a:rPr lang="ru-RU" dirty="0"/>
              <a:t>: 63</a:t>
            </a:r>
          </a:p>
          <a:p>
            <a:r>
              <a:rPr lang="ru-RU" dirty="0" err="1"/>
              <a:t>push</a:t>
            </a:r>
            <a:r>
              <a:rPr lang="ru-RU" dirty="0"/>
              <a:t>	3	</a:t>
            </a:r>
            <a:r>
              <a:rPr lang="ru-RU" dirty="0" err="1"/>
              <a:t>stack</a:t>
            </a:r>
            <a:r>
              <a:rPr lang="ru-RU" dirty="0"/>
              <a:t>: 63, 3</a:t>
            </a:r>
          </a:p>
          <a:p>
            <a:r>
              <a:rPr lang="ru-RU" dirty="0" err="1"/>
              <a:t>add</a:t>
            </a:r>
            <a:r>
              <a:rPr lang="ru-RU" dirty="0"/>
              <a:t>		</a:t>
            </a:r>
            <a:r>
              <a:rPr lang="ru-RU" dirty="0" err="1"/>
              <a:t>stack</a:t>
            </a:r>
            <a:r>
              <a:rPr lang="ru-RU" dirty="0"/>
              <a:t>: 66</a:t>
            </a:r>
          </a:p>
          <a:p>
            <a:r>
              <a:rPr lang="ru-RU" dirty="0" err="1"/>
              <a:t>push</a:t>
            </a:r>
            <a:r>
              <a:rPr lang="ru-RU" dirty="0"/>
              <a:t>	5	</a:t>
            </a:r>
            <a:r>
              <a:rPr lang="ru-RU" dirty="0" err="1"/>
              <a:t>stack</a:t>
            </a:r>
            <a:r>
              <a:rPr lang="ru-RU" dirty="0"/>
              <a:t>: 66, 5</a:t>
            </a:r>
          </a:p>
          <a:p>
            <a:r>
              <a:rPr lang="ru-RU" dirty="0" err="1"/>
              <a:t>sub</a:t>
            </a:r>
            <a:r>
              <a:rPr lang="ru-RU" dirty="0"/>
              <a:t>		</a:t>
            </a:r>
            <a:r>
              <a:rPr lang="ru-RU" dirty="0" err="1"/>
              <a:t>stack</a:t>
            </a:r>
            <a:r>
              <a:rPr lang="ru-RU" dirty="0"/>
              <a:t>: 61</a:t>
            </a:r>
          </a:p>
          <a:p>
            <a:r>
              <a:rPr lang="ru-RU" dirty="0" err="1"/>
              <a:t>push</a:t>
            </a:r>
            <a:r>
              <a:rPr lang="ru-RU" dirty="0"/>
              <a:t>	8	</a:t>
            </a:r>
            <a:r>
              <a:rPr lang="ru-RU" dirty="0" err="1"/>
              <a:t>stack</a:t>
            </a:r>
            <a:r>
              <a:rPr lang="ru-RU" dirty="0"/>
              <a:t>: 61, 8</a:t>
            </a:r>
          </a:p>
          <a:p>
            <a:r>
              <a:rPr lang="ru-RU" dirty="0" err="1"/>
              <a:t>push</a:t>
            </a:r>
            <a:r>
              <a:rPr lang="ru-RU" dirty="0"/>
              <a:t>	4	</a:t>
            </a:r>
            <a:r>
              <a:rPr lang="ru-RU" dirty="0" err="1"/>
              <a:t>stack</a:t>
            </a:r>
            <a:r>
              <a:rPr lang="ru-RU" dirty="0"/>
              <a:t>: 61, 8, 4</a:t>
            </a:r>
          </a:p>
          <a:p>
            <a:r>
              <a:rPr lang="ru-RU" dirty="0" err="1"/>
              <a:t>div</a:t>
            </a:r>
            <a:r>
              <a:rPr lang="ru-RU" dirty="0"/>
              <a:t>		</a:t>
            </a:r>
            <a:r>
              <a:rPr lang="ru-RU" dirty="0" err="1"/>
              <a:t>stack</a:t>
            </a:r>
            <a:r>
              <a:rPr lang="ru-RU" dirty="0"/>
              <a:t>: 61, 2</a:t>
            </a:r>
          </a:p>
          <a:p>
            <a:r>
              <a:rPr lang="ru-RU" dirty="0" err="1"/>
              <a:t>add</a:t>
            </a:r>
            <a:r>
              <a:rPr lang="ru-RU" dirty="0"/>
              <a:t>		</a:t>
            </a:r>
            <a:r>
              <a:rPr lang="ru-RU" dirty="0" err="1"/>
              <a:t>stack</a:t>
            </a:r>
            <a:r>
              <a:rPr lang="ru-RU" dirty="0"/>
              <a:t>: 63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40778" y="5682896"/>
            <a:ext cx="6224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Регистровая машина </a:t>
            </a:r>
            <a:r>
              <a:rPr lang="ru-RU" dirty="0"/>
              <a:t>имеет конечное количество регистров</a:t>
            </a:r>
          </a:p>
          <a:p>
            <a:r>
              <a:rPr lang="ru-RU" dirty="0"/>
              <a:t>каждый из которых может содержать произвольно</a:t>
            </a:r>
            <a:r>
              <a:rPr lang="en-US" dirty="0"/>
              <a:t> </a:t>
            </a:r>
            <a:r>
              <a:rPr lang="ru-RU" dirty="0"/>
              <a:t>большое натуральное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16652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48" y="594605"/>
            <a:ext cx="4406525" cy="956231"/>
          </a:xfrm>
        </p:spPr>
        <p:txBody>
          <a:bodyPr>
            <a:normAutofit/>
          </a:bodyPr>
          <a:lstStyle/>
          <a:p>
            <a:r>
              <a:rPr lang="ru-RU" b="1" u="sng" dirty="0"/>
              <a:t>Иерархия памяти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BC1B6D-5B27-4C49-B8EE-91DCBFA7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719" y="4405610"/>
            <a:ext cx="1786636" cy="1425404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8036210-D495-4357-AD23-1B5073A63EC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697352" y="3285466"/>
            <a:ext cx="1349730" cy="138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23BAE0-6115-4743-B6EF-BFF9773D873C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9756396" y="5308106"/>
            <a:ext cx="1290686" cy="26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2F287F1D-6C8F-4CA6-9369-35FD4DFD1EFB}"/>
              </a:ext>
            </a:extLst>
          </p:cNvPr>
          <p:cNvSpPr/>
          <p:nvPr/>
        </p:nvSpPr>
        <p:spPr>
          <a:xfrm>
            <a:off x="10682049" y="4670543"/>
            <a:ext cx="730065" cy="637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1FA13-AD7E-43AD-BAAD-48B402178789}"/>
              </a:ext>
            </a:extLst>
          </p:cNvPr>
          <p:cNvSpPr txBox="1"/>
          <p:nvPr/>
        </p:nvSpPr>
        <p:spPr>
          <a:xfrm>
            <a:off x="7735164" y="5881518"/>
            <a:ext cx="3395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Кэш-память уровней L3 - L2 - L1 у четырёхъядерного процессора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0635493-A0CD-4BEE-848B-BA899870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049" y="493933"/>
            <a:ext cx="1043884" cy="35636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05CA4D8-48BF-47C7-93FB-DC72218B7513}"/>
              </a:ext>
            </a:extLst>
          </p:cNvPr>
          <p:cNvSpPr txBox="1"/>
          <p:nvPr/>
        </p:nvSpPr>
        <p:spPr>
          <a:xfrm>
            <a:off x="1334861" y="1773591"/>
            <a:ext cx="49904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 большинстве современных ПК используется следующая иерархия памяти:</a:t>
            </a:r>
          </a:p>
          <a:p>
            <a:pPr algn="just"/>
            <a:endParaRPr lang="ru-RU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FF0000"/>
                </a:solidFill>
              </a:rPr>
              <a:t>Регистры процессора </a:t>
            </a:r>
            <a:r>
              <a:rPr lang="ru-RU" sz="1200" dirty="0"/>
              <a:t>— наиболее быстрый доступ (порядка 1 такта), но размером лишь в несколько сотен или, редко, тысяч байт.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FF0000"/>
                </a:solidFill>
              </a:rPr>
              <a:t>Кэш процессора 1го уровня </a:t>
            </a:r>
            <a:r>
              <a:rPr lang="ru-RU" sz="1200" dirty="0"/>
              <a:t>(</a:t>
            </a:r>
            <a:r>
              <a:rPr lang="ru-RU" sz="1200" b="1" dirty="0"/>
              <a:t>L1</a:t>
            </a:r>
            <a:r>
              <a:rPr lang="ru-RU" sz="1200" dirty="0"/>
              <a:t>) — время доступа порядка нескольких тактов, размером в десятки килобайт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FF0000"/>
                </a:solidFill>
              </a:rPr>
              <a:t>Кэш процессора 2го уровня </a:t>
            </a:r>
            <a:r>
              <a:rPr lang="ru-RU" sz="1200" dirty="0"/>
              <a:t>(</a:t>
            </a:r>
            <a:r>
              <a:rPr lang="ru-RU" sz="1200" b="1" dirty="0"/>
              <a:t>L2</a:t>
            </a:r>
            <a:r>
              <a:rPr lang="ru-RU" sz="1200" dirty="0"/>
              <a:t>) — большее время доступа (от 2 до 10 раз медленнее L1), около </a:t>
            </a:r>
            <a:r>
              <a:rPr lang="ru-RU" sz="1200" dirty="0" err="1"/>
              <a:t>полумегабайта</a:t>
            </a:r>
            <a:r>
              <a:rPr lang="ru-RU" sz="1200" dirty="0"/>
              <a:t> или более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FF0000"/>
                </a:solidFill>
              </a:rPr>
              <a:t>Кэш процессора 3го уровня </a:t>
            </a:r>
            <a:r>
              <a:rPr lang="ru-RU" sz="1200" dirty="0"/>
              <a:t>(</a:t>
            </a:r>
            <a:r>
              <a:rPr lang="ru-RU" sz="1200" b="1" dirty="0"/>
              <a:t>L3</a:t>
            </a:r>
            <a:r>
              <a:rPr lang="ru-RU" sz="1200" dirty="0"/>
              <a:t>) — время доступа около сотни тактов, размером от нескольких до сотен  мегабайт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FF0000"/>
                </a:solidFill>
              </a:rPr>
              <a:t>ОЗУ системы </a:t>
            </a:r>
            <a:r>
              <a:rPr lang="ru-RU" sz="1200" dirty="0"/>
              <a:t>(</a:t>
            </a:r>
            <a:r>
              <a:rPr lang="ru-RU" sz="1200" b="1" dirty="0"/>
              <a:t>оперативная память</a:t>
            </a:r>
            <a:r>
              <a:rPr lang="ru-RU" sz="1200" dirty="0"/>
              <a:t>)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  <a:r>
              <a:rPr lang="ru-RU" sz="1200" dirty="0"/>
              <a:t>— время доступа от сотен до, возможно, тысячи тактов, но огромные размеры, от нескольких гигабайт до нескольких терабайт.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FF0000"/>
                </a:solidFill>
              </a:rPr>
              <a:t>Дисковое хранилище </a:t>
            </a:r>
            <a:r>
              <a:rPr lang="ru-RU" sz="1200" dirty="0"/>
              <a:t>— многие миллионы тактов, если данные не были закэшированны или забуферизованны заранее, размеры до нескольких терабайт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FF0000"/>
                </a:solidFill>
              </a:rPr>
              <a:t>Третичная память </a:t>
            </a:r>
            <a:r>
              <a:rPr lang="ru-RU" sz="1200" dirty="0"/>
              <a:t>— задержки до нескольких секунд или минут, но практически неограниченные объёмы (ленточные библиотеки).</a:t>
            </a:r>
          </a:p>
        </p:txBody>
      </p:sp>
      <p:pic>
        <p:nvPicPr>
          <p:cNvPr id="1030" name="Picture 6" descr="Кэш, кеш, cash — память. Для чего нужна кэш память? Влияние размера и  скорости кэша на производительность. | xTechx.ru">
            <a:extLst>
              <a:ext uri="{FF2B5EF4-FFF2-40B4-BE49-F238E27FC236}">
                <a16:creationId xmlns:a16="http://schemas.microsoft.com/office/drawing/2014/main" id="{B3F09420-5B10-4404-97C1-A60446F5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21" y="3276600"/>
            <a:ext cx="2903231" cy="231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98262-73E1-4050-8458-2BE8BBE0B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72" y="1072720"/>
            <a:ext cx="3190876" cy="16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ntel 8086 — Википедия">
            <a:extLst>
              <a:ext uri="{FF2B5EF4-FFF2-40B4-BE49-F238E27FC236}">
                <a16:creationId xmlns:a16="http://schemas.microsoft.com/office/drawing/2014/main" id="{500AD07A-E087-45BD-8225-CC2363AF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4704">
            <a:off x="7901669" y="4965666"/>
            <a:ext cx="14478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2"/>
            <a:ext cx="2591691" cy="989379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Регистры </a:t>
            </a:r>
            <a:endParaRPr lang="ru-RU" b="1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5DB2BB-B7C9-4B10-81C9-14230C04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33" y="452970"/>
            <a:ext cx="7731215" cy="27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0D6A5-CFFA-4698-ACE0-D81E9C32E7E5}"/>
              </a:ext>
            </a:extLst>
          </p:cNvPr>
          <p:cNvSpPr txBox="1"/>
          <p:nvPr/>
        </p:nvSpPr>
        <p:spPr>
          <a:xfrm>
            <a:off x="4639418" y="2304768"/>
            <a:ext cx="3763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Таблица регистров процессора.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97820D-5B7B-48DA-8451-ACE21DF5B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593" y="4259976"/>
            <a:ext cx="2314564" cy="23502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C16508-4ADA-4B10-B11C-0DEB34C97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279" y="3494266"/>
            <a:ext cx="3374864" cy="630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31343B-241A-403F-B1F6-B1705F85BEA4}"/>
              </a:ext>
            </a:extLst>
          </p:cNvPr>
          <p:cNvSpPr txBox="1"/>
          <p:nvPr/>
        </p:nvSpPr>
        <p:spPr>
          <a:xfrm>
            <a:off x="9043333" y="3240063"/>
            <a:ext cx="22550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Дробление 64 битного регистра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E3384-9084-4079-892E-82D231DD9908}"/>
              </a:ext>
            </a:extLst>
          </p:cNvPr>
          <p:cNvSpPr txBox="1"/>
          <p:nvPr/>
        </p:nvSpPr>
        <p:spPr>
          <a:xfrm>
            <a:off x="5100017" y="6020445"/>
            <a:ext cx="3395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Фото кристалла </a:t>
            </a:r>
            <a:r>
              <a:rPr lang="en-US" sz="1200" b="1" dirty="0"/>
              <a:t>Intel</a:t>
            </a:r>
            <a:r>
              <a:rPr lang="ru-RU" sz="1200" dirty="0"/>
              <a:t> </a:t>
            </a:r>
            <a:r>
              <a:rPr lang="ru-RU" sz="1200" b="1" dirty="0"/>
              <a:t>8086</a:t>
            </a:r>
            <a:r>
              <a:rPr lang="ru-RU" sz="1200" dirty="0"/>
              <a:t> с увеличением нижнего регистрового файла (восьми 16-битовых регистров)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1551D-876C-48F8-B7BC-DA4CA7510E63}"/>
              </a:ext>
            </a:extLst>
          </p:cNvPr>
          <p:cNvSpPr txBox="1"/>
          <p:nvPr/>
        </p:nvSpPr>
        <p:spPr>
          <a:xfrm>
            <a:off x="1518102" y="1957624"/>
            <a:ext cx="31496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u="sng" dirty="0">
                <a:solidFill>
                  <a:srgbClr val="FF0000"/>
                </a:solidFill>
              </a:rPr>
              <a:t>Регистр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u="sng" dirty="0">
                <a:solidFill>
                  <a:srgbClr val="FF0000"/>
                </a:solidFill>
              </a:rPr>
              <a:t>процессора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/>
              <a:t>внутрипроцессорная</a:t>
            </a:r>
            <a:r>
              <a:rPr lang="ru-RU" sz="1600" dirty="0"/>
              <a:t> сверхбыстрая оперативная память (СОЗУ). </a:t>
            </a:r>
            <a:endParaRPr lang="en-US" sz="1600" dirty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Используется самим процессором, может быть как доступным, так и недоступным программисту. </a:t>
            </a:r>
            <a:endParaRPr lang="en-US" sz="1600" dirty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Например, при выборке из памяти очередной команды она помещается в регистр команд (</a:t>
            </a:r>
            <a:r>
              <a:rPr lang="en-US" sz="1600" dirty="0"/>
              <a:t>RIP</a:t>
            </a:r>
            <a:r>
              <a:rPr lang="ru-RU" sz="1600" dirty="0"/>
              <a:t>), обращаться к которому программист не может.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9969DF3-A0AD-4B94-9609-0F18939E7DE4}"/>
              </a:ext>
            </a:extLst>
          </p:cNvPr>
          <p:cNvCxnSpPr>
            <a:cxnSpLocks/>
          </p:cNvCxnSpPr>
          <p:nvPr/>
        </p:nvCxnSpPr>
        <p:spPr>
          <a:xfrm flipH="1" flipV="1">
            <a:off x="8083253" y="3429001"/>
            <a:ext cx="412208" cy="169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>
            <a:extLst>
              <a:ext uri="{FF2B5EF4-FFF2-40B4-BE49-F238E27FC236}">
                <a16:creationId xmlns:a16="http://schemas.microsoft.com/office/drawing/2014/main" id="{FD9151FE-A0E1-4E94-942F-9A2593AED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61" y="3175002"/>
            <a:ext cx="3299292" cy="25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1EC743-CBE7-454A-ADE0-5E9254A7A04F}"/>
              </a:ext>
            </a:extLst>
          </p:cNvPr>
          <p:cNvCxnSpPr>
            <a:cxnSpLocks/>
          </p:cNvCxnSpPr>
          <p:nvPr/>
        </p:nvCxnSpPr>
        <p:spPr>
          <a:xfrm flipH="1">
            <a:off x="7306811" y="5435094"/>
            <a:ext cx="1096468" cy="22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4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343032"/>
            <a:ext cx="7154650" cy="1325563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Режимы работы процессора</a:t>
            </a:r>
            <a:endParaRPr lang="ru-RU" b="1" u="sng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52470" y="1643883"/>
            <a:ext cx="6250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Режим работы </a:t>
            </a:r>
            <a:r>
              <a:rPr lang="ru-RU" sz="2400" dirty="0"/>
              <a:t>ЦП определяет способ доступа процесса к ресурсу оперативной памяти.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A0B5E5-4D25-4835-A7C9-1F8B2AB2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971" y="1171066"/>
            <a:ext cx="1786636" cy="14254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593023-0E0D-4762-912D-BB453CB5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388" y="3094523"/>
            <a:ext cx="2515802" cy="1348102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9890289" y="2596470"/>
            <a:ext cx="0" cy="49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841" y="486807"/>
            <a:ext cx="1225780" cy="13969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41" y="639207"/>
            <a:ext cx="1225780" cy="13969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641" y="791607"/>
            <a:ext cx="1225780" cy="13969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041" y="944007"/>
            <a:ext cx="1225780" cy="139696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839304" y="2859660"/>
            <a:ext cx="216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u="sng" dirty="0">
                <a:solidFill>
                  <a:srgbClr val="FF0000"/>
                </a:solidFill>
              </a:rPr>
              <a:t>Режим работы </a:t>
            </a:r>
            <a:endParaRPr lang="ru-RU" sz="2400" u="sng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84885" y="3696569"/>
            <a:ext cx="1526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/>
              <a:t>Реальный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574942" y="3696568"/>
            <a:ext cx="2025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/>
              <a:t>Защищенный</a:t>
            </a:r>
          </a:p>
        </p:txBody>
      </p:sp>
      <p:cxnSp>
        <p:nvCxnSpPr>
          <p:cNvPr id="16" name="Прямая со стрелкой 15"/>
          <p:cNvCxnSpPr>
            <a:stCxn id="9" idx="2"/>
            <a:endCxn id="13" idx="0"/>
          </p:cNvCxnSpPr>
          <p:nvPr/>
        </p:nvCxnSpPr>
        <p:spPr>
          <a:xfrm flipH="1">
            <a:off x="3448332" y="3321325"/>
            <a:ext cx="1475628" cy="37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2"/>
            <a:endCxn id="14" idx="0"/>
          </p:cNvCxnSpPr>
          <p:nvPr/>
        </p:nvCxnSpPr>
        <p:spPr>
          <a:xfrm>
            <a:off x="4923960" y="3321325"/>
            <a:ext cx="1663760" cy="37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065980" y="4217919"/>
            <a:ext cx="28579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Любому процессу доступна вся память компьютера и память других соседних процессов. При работе в многозадачной среде есть риск модификации данных</a:t>
            </a:r>
          </a:p>
          <a:p>
            <a:pPr algn="just"/>
            <a:r>
              <a:rPr lang="ru-RU" dirty="0"/>
              <a:t>принадлежащих  соседу.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251269" y="4236991"/>
            <a:ext cx="27301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Назван «защищённым», так как создавался для «защиты» процессов друг от друга — для того, чтобы не позволить процессам иметь доступ к областям памяти друг друга.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FE5C7CE-709C-4408-A8D9-8FC645DD3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856" y="4993892"/>
            <a:ext cx="1990165" cy="1551423"/>
          </a:xfrm>
          <a:prstGeom prst="rect">
            <a:avLst/>
          </a:prstGeom>
        </p:spPr>
      </p:pic>
      <p:cxnSp>
        <p:nvCxnSpPr>
          <p:cNvPr id="25" name="Прямая со стрелкой 24"/>
          <p:cNvCxnSpPr>
            <a:stCxn id="6" idx="2"/>
          </p:cNvCxnSpPr>
          <p:nvPr/>
        </p:nvCxnSpPr>
        <p:spPr>
          <a:xfrm>
            <a:off x="9890289" y="4442625"/>
            <a:ext cx="0" cy="4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8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408602"/>
            <a:ext cx="5514536" cy="1371600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Реальный режим работы </a:t>
            </a:r>
            <a:br>
              <a:rPr lang="ru-RU" b="1" u="sng" dirty="0">
                <a:solidFill>
                  <a:srgbClr val="202122"/>
                </a:solidFill>
              </a:rPr>
            </a:br>
            <a:r>
              <a:rPr lang="ru-RU" sz="3100" dirty="0">
                <a:solidFill>
                  <a:srgbClr val="202122"/>
                </a:solidFill>
              </a:rPr>
              <a:t>режим реальных адресов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593023-0E0D-4762-912D-BB453CB54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0181" y="1422699"/>
            <a:ext cx="4293031" cy="2300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856" y="2066243"/>
            <a:ext cx="860948" cy="9811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748" y="2066243"/>
            <a:ext cx="860948" cy="9811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640" y="2066243"/>
            <a:ext cx="860948" cy="9811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532" y="2066243"/>
            <a:ext cx="860948" cy="9811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A0B5E5-4D25-4835-A7C9-1F8B2AB25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813" y="328938"/>
            <a:ext cx="1047982" cy="836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A0B5E5-4D25-4835-A7C9-1F8B2AB25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224" y="328937"/>
            <a:ext cx="1047982" cy="836095"/>
          </a:xfrm>
          <a:prstGeom prst="rect">
            <a:avLst/>
          </a:prstGeom>
        </p:spPr>
      </p:pic>
      <p:cxnSp>
        <p:nvCxnSpPr>
          <p:cNvPr id="10" name="Прямая со стрелкой 9"/>
          <p:cNvCxnSpPr>
            <a:stCxn id="8" idx="2"/>
          </p:cNvCxnSpPr>
          <p:nvPr/>
        </p:nvCxnSpPr>
        <p:spPr>
          <a:xfrm>
            <a:off x="8754804" y="1165033"/>
            <a:ext cx="0" cy="25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2"/>
          </p:cNvCxnSpPr>
          <p:nvPr/>
        </p:nvCxnSpPr>
        <p:spPr>
          <a:xfrm>
            <a:off x="10738215" y="1165032"/>
            <a:ext cx="0" cy="25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7E4D34-1BA1-4090-A957-BDC7F3EA8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220" y="3723136"/>
            <a:ext cx="3912839" cy="29277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41A470-94EB-4AF6-BE3E-54C17FC29530}"/>
              </a:ext>
            </a:extLst>
          </p:cNvPr>
          <p:cNvSpPr txBox="1"/>
          <p:nvPr/>
        </p:nvSpPr>
        <p:spPr>
          <a:xfrm>
            <a:off x="1282344" y="1695754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 режим, в котором процессы работают с оперативной  памятью </a:t>
            </a:r>
            <a:r>
              <a:rPr lang="ru-RU" b="1" u="sng" dirty="0">
                <a:solidFill>
                  <a:srgbClr val="FF0000"/>
                </a:solidFill>
              </a:rPr>
              <a:t>напрямую</a:t>
            </a:r>
            <a:r>
              <a:rPr lang="ru-RU" dirty="0"/>
              <a:t>.</a:t>
            </a:r>
          </a:p>
          <a:p>
            <a:endParaRPr lang="ru-RU" sz="900" dirty="0"/>
          </a:p>
          <a:p>
            <a:r>
              <a:rPr lang="ru-RU" dirty="0"/>
              <a:t>Возможны 2 варианта адресации памяти: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Сплошная адресация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Сегментированная модель адресации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CD0E4-368C-4F6D-B3F3-12DC79C65923}"/>
              </a:ext>
            </a:extLst>
          </p:cNvPr>
          <p:cNvSpPr txBox="1"/>
          <p:nvPr/>
        </p:nvSpPr>
        <p:spPr>
          <a:xfrm>
            <a:off x="1552470" y="3582444"/>
            <a:ext cx="57055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Микропроцессоры 8086/8088, 80186/80188 и 80286 имели четыре сегментных регистра:</a:t>
            </a:r>
          </a:p>
          <a:p>
            <a:pPr algn="just"/>
            <a:endParaRPr lang="ru-RU" sz="1400" dirty="0"/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/>
              <a:t>CS</a:t>
            </a:r>
            <a:r>
              <a:rPr lang="ru-RU" sz="1400" dirty="0"/>
              <a:t> — сегмент кода, используется для выборки команд программы;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/>
              <a:t>DS</a:t>
            </a:r>
            <a:r>
              <a:rPr lang="ru-RU" sz="1400" dirty="0"/>
              <a:t> — сегмент данных, используется по умолчанию для доступа к данным;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/>
              <a:t>ES</a:t>
            </a:r>
            <a:r>
              <a:rPr lang="ru-RU" sz="1400" dirty="0"/>
              <a:t> — дополнительный сегмент, является получателем данных в командах обработки строк;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b="1" dirty="0"/>
              <a:t>SS</a:t>
            </a:r>
            <a:r>
              <a:rPr lang="ru-RU" sz="1400" dirty="0"/>
              <a:t> — сегмент стека, используется для размещения программного стека.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78615C-57F9-4ACB-AC72-D9D8A31E3CA2}"/>
              </a:ext>
            </a:extLst>
          </p:cNvPr>
          <p:cNvSpPr txBox="1"/>
          <p:nvPr/>
        </p:nvSpPr>
        <p:spPr>
          <a:xfrm>
            <a:off x="2644636" y="5877129"/>
            <a:ext cx="49055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Записывается в виде </a:t>
            </a:r>
            <a:r>
              <a:rPr lang="ru-RU" sz="1400" b="1" dirty="0"/>
              <a:t>SSSS</a:t>
            </a:r>
            <a:r>
              <a:rPr lang="ru-RU" sz="1400" dirty="0"/>
              <a:t>:</a:t>
            </a:r>
            <a:r>
              <a:rPr lang="ru-RU" sz="1400" b="1" dirty="0"/>
              <a:t>OOOO</a:t>
            </a:r>
            <a:r>
              <a:rPr lang="ru-RU" sz="1400" dirty="0"/>
              <a:t> (</a:t>
            </a:r>
            <a:r>
              <a:rPr lang="ru-RU" sz="1400" dirty="0" err="1"/>
              <a:t>Segment:Offset</a:t>
            </a:r>
            <a:r>
              <a:rPr lang="ru-RU" sz="1400" dirty="0"/>
              <a:t>), где S и O — шестнадцатеричные цифры.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Пример -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007B:F43A</a:t>
            </a:r>
            <a:endParaRPr lang="ru-RU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sz="1400" dirty="0"/>
              <a:t>Сам адрес вычисляется по формуле </a:t>
            </a:r>
            <a:r>
              <a:rPr lang="en-US" sz="1400" dirty="0"/>
              <a:t>[ </a:t>
            </a:r>
            <a:r>
              <a:rPr lang="ru-RU" sz="1400" dirty="0" err="1"/>
              <a:t>Segment</a:t>
            </a:r>
            <a:r>
              <a:rPr lang="ru-RU" sz="1400" dirty="0"/>
              <a:t> * 16 + </a:t>
            </a:r>
            <a:r>
              <a:rPr lang="ru-RU" sz="1400" dirty="0" err="1"/>
              <a:t>Offset</a:t>
            </a:r>
            <a:r>
              <a:rPr lang="en-US" sz="1400" dirty="0"/>
              <a:t> ]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5240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1004</Words>
  <Application>Microsoft Office PowerPoint</Application>
  <PresentationFormat>Широкоэкранный</PresentationFormat>
  <Paragraphs>188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Урок №4. Вычисления на процессоре</vt:lpstr>
      <vt:lpstr>Выражение</vt:lpstr>
      <vt:lpstr>Вычисление выражений</vt:lpstr>
      <vt:lpstr>Стек (stack)</vt:lpstr>
      <vt:lpstr>Стековая машина</vt:lpstr>
      <vt:lpstr>Иерархия памяти</vt:lpstr>
      <vt:lpstr>Регистры </vt:lpstr>
      <vt:lpstr>Режимы работы процессора</vt:lpstr>
      <vt:lpstr>Реальный режим работы  режим реальных адресов</vt:lpstr>
      <vt:lpstr>Защищенный режим</vt:lpstr>
      <vt:lpstr>MMU - memory mamagement unit Блок управления памятью</vt:lpstr>
      <vt:lpstr>Среда выполнения и состояние среды</vt:lpstr>
      <vt:lpstr>Установка и настройка компилятора и дебаггера</vt:lpstr>
      <vt:lpstr>Первая программа на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kod</cp:lastModifiedBy>
  <cp:revision>38</cp:revision>
  <dcterms:created xsi:type="dcterms:W3CDTF">2021-06-25T10:07:15Z</dcterms:created>
  <dcterms:modified xsi:type="dcterms:W3CDTF">2021-11-03T15:44:47Z</dcterms:modified>
</cp:coreProperties>
</file>