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73" r:id="rId6"/>
    <p:sldId id="271" r:id="rId7"/>
    <p:sldId id="274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048"/>
    <a:srgbClr val="244F7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9CE47-5F43-4719-805C-AE09F79D5CEB}" v="70" dt="2021-11-10T13:01:0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acheslav Egorov" userId="a076bbdf-90ab-4d87-9d81-dcc69e3fc45d" providerId="ADAL" clId="{3AF6FB97-3F4B-44BD-8116-6BD8ABB558DC}"/>
    <pc:docChg chg="modSld">
      <pc:chgData name="Vyacheslav Egorov" userId="a076bbdf-90ab-4d87-9d81-dcc69e3fc45d" providerId="ADAL" clId="{3AF6FB97-3F4B-44BD-8116-6BD8ABB558DC}" dt="2021-11-09T09:41:02.305" v="0" actId="20577"/>
      <pc:docMkLst>
        <pc:docMk/>
      </pc:docMkLst>
      <pc:sldChg chg="modSp mod">
        <pc:chgData name="Vyacheslav Egorov" userId="a076bbdf-90ab-4d87-9d81-dcc69e3fc45d" providerId="ADAL" clId="{3AF6FB97-3F4B-44BD-8116-6BD8ABB558DC}" dt="2021-11-09T09:41:02.305" v="0" actId="20577"/>
        <pc:sldMkLst>
          <pc:docMk/>
          <pc:sldMk cId="73218417" sldId="256"/>
        </pc:sldMkLst>
        <pc:spChg chg="mod">
          <ac:chgData name="Vyacheslav Egorov" userId="a076bbdf-90ab-4d87-9d81-dcc69e3fc45d" providerId="ADAL" clId="{3AF6FB97-3F4B-44BD-8116-6BD8ABB558DC}" dt="2021-11-09T09:41:02.305" v="0" actId="20577"/>
          <ac:spMkLst>
            <pc:docMk/>
            <pc:sldMk cId="73218417" sldId="256"/>
            <ac:spMk id="2" creationId="{39A20E57-294C-436D-BA2A-2F8C66E2C1FE}"/>
          </ac:spMkLst>
        </pc:spChg>
      </pc:sldChg>
    </pc:docChg>
  </pc:docChgLst>
  <pc:docChgLst>
    <pc:chgData name="Vyacheslav Egorov" userId="a076bbdf-90ab-4d87-9d81-dcc69e3fc45d" providerId="ADAL" clId="{4389CE47-5F43-4719-805C-AE09F79D5CEB}"/>
    <pc:docChg chg="undo custSel addSld delSld modSld sldOrd">
      <pc:chgData name="Vyacheslav Egorov" userId="a076bbdf-90ab-4d87-9d81-dcc69e3fc45d" providerId="ADAL" clId="{4389CE47-5F43-4719-805C-AE09F79D5CEB}" dt="2021-11-10T13:02:59.406" v="946" actId="1076"/>
      <pc:docMkLst>
        <pc:docMk/>
      </pc:docMkLst>
      <pc:sldChg chg="modSp mod">
        <pc:chgData name="Vyacheslav Egorov" userId="a076bbdf-90ab-4d87-9d81-dcc69e3fc45d" providerId="ADAL" clId="{4389CE47-5F43-4719-805C-AE09F79D5CEB}" dt="2021-11-09T11:14:12.058" v="205" actId="27636"/>
        <pc:sldMkLst>
          <pc:docMk/>
          <pc:sldMk cId="73218417" sldId="256"/>
        </pc:sldMkLst>
        <pc:spChg chg="mod">
          <ac:chgData name="Vyacheslav Egorov" userId="a076bbdf-90ab-4d87-9d81-dcc69e3fc45d" providerId="ADAL" clId="{4389CE47-5F43-4719-805C-AE09F79D5CEB}" dt="2021-11-09T10:48:52.044" v="41" actId="20577"/>
          <ac:spMkLst>
            <pc:docMk/>
            <pc:sldMk cId="73218417" sldId="256"/>
            <ac:spMk id="2" creationId="{39A20E57-294C-436D-BA2A-2F8C66E2C1FE}"/>
          </ac:spMkLst>
        </pc:spChg>
        <pc:spChg chg="mod">
          <ac:chgData name="Vyacheslav Egorov" userId="a076bbdf-90ab-4d87-9d81-dcc69e3fc45d" providerId="ADAL" clId="{4389CE47-5F43-4719-805C-AE09F79D5CEB}" dt="2021-11-09T11:14:12.058" v="205" actId="27636"/>
          <ac:spMkLst>
            <pc:docMk/>
            <pc:sldMk cId="73218417" sldId="256"/>
            <ac:spMk id="3" creationId="{6B9F87E2-E32D-4207-B11F-7FCF8375A001}"/>
          </ac:spMkLst>
        </pc:spChg>
      </pc:sldChg>
      <pc:sldChg chg="addSp delSp modSp mod">
        <pc:chgData name="Vyacheslav Egorov" userId="a076bbdf-90ab-4d87-9d81-dcc69e3fc45d" providerId="ADAL" clId="{4389CE47-5F43-4719-805C-AE09F79D5CEB}" dt="2021-11-10T12:53:29.051" v="858" actId="1076"/>
        <pc:sldMkLst>
          <pc:docMk/>
          <pc:sldMk cId="3318283229" sldId="269"/>
        </pc:sldMkLst>
        <pc:spChg chg="add del mod">
          <ac:chgData name="Vyacheslav Egorov" userId="a076bbdf-90ab-4d87-9d81-dcc69e3fc45d" providerId="ADAL" clId="{4389CE47-5F43-4719-805C-AE09F79D5CEB}" dt="2021-11-09T10:58:50.580" v="104" actId="478"/>
          <ac:spMkLst>
            <pc:docMk/>
            <pc:sldMk cId="3318283229" sldId="269"/>
            <ac:spMk id="3" creationId="{927F453C-4C90-415B-BC12-ECDBE5D46653}"/>
          </ac:spMkLst>
        </pc:spChg>
        <pc:spChg chg="add del mod">
          <ac:chgData name="Vyacheslav Egorov" userId="a076bbdf-90ab-4d87-9d81-dcc69e3fc45d" providerId="ADAL" clId="{4389CE47-5F43-4719-805C-AE09F79D5CEB}" dt="2021-11-09T10:59:32.548" v="118" actId="478"/>
          <ac:spMkLst>
            <pc:docMk/>
            <pc:sldMk cId="3318283229" sldId="269"/>
            <ac:spMk id="5" creationId="{5FEC24A1-27D4-4EE3-A24F-D170A11C71E3}"/>
          </ac:spMkLst>
        </pc:spChg>
        <pc:spChg chg="add mod">
          <ac:chgData name="Vyacheslav Egorov" userId="a076bbdf-90ab-4d87-9d81-dcc69e3fc45d" providerId="ADAL" clId="{4389CE47-5F43-4719-805C-AE09F79D5CEB}" dt="2021-11-09T10:59:34.147" v="119"/>
          <ac:spMkLst>
            <pc:docMk/>
            <pc:sldMk cId="3318283229" sldId="269"/>
            <ac:spMk id="7" creationId="{DAC45CEC-8083-4378-8112-916D3C80EC32}"/>
          </ac:spMkLst>
        </pc:spChg>
        <pc:spChg chg="add mod">
          <ac:chgData name="Vyacheslav Egorov" userId="a076bbdf-90ab-4d87-9d81-dcc69e3fc45d" providerId="ADAL" clId="{4389CE47-5F43-4719-805C-AE09F79D5CEB}" dt="2021-11-10T12:53:29.051" v="858" actId="1076"/>
          <ac:spMkLst>
            <pc:docMk/>
            <pc:sldMk cId="3318283229" sldId="269"/>
            <ac:spMk id="9" creationId="{A6553244-1F11-41DC-902C-8D8B6A43B180}"/>
          </ac:spMkLst>
        </pc:spChg>
        <pc:spChg chg="add mod">
          <ac:chgData name="Vyacheslav Egorov" userId="a076bbdf-90ab-4d87-9d81-dcc69e3fc45d" providerId="ADAL" clId="{4389CE47-5F43-4719-805C-AE09F79D5CEB}" dt="2021-11-10T12:53:29.051" v="858" actId="1076"/>
          <ac:spMkLst>
            <pc:docMk/>
            <pc:sldMk cId="3318283229" sldId="269"/>
            <ac:spMk id="11" creationId="{4F20AC40-DAFB-4110-B495-24BDC1B1A3A5}"/>
          </ac:spMkLst>
        </pc:spChg>
        <pc:spChg chg="add mod">
          <ac:chgData name="Vyacheslav Egorov" userId="a076bbdf-90ab-4d87-9d81-dcc69e3fc45d" providerId="ADAL" clId="{4389CE47-5F43-4719-805C-AE09F79D5CEB}" dt="2021-11-10T12:53:29.051" v="858" actId="1076"/>
          <ac:spMkLst>
            <pc:docMk/>
            <pc:sldMk cId="3318283229" sldId="269"/>
            <ac:spMk id="13" creationId="{6D0F8C7A-7B45-4B58-8628-BB7DD2B06C47}"/>
          </ac:spMkLst>
        </pc:spChg>
        <pc:spChg chg="add mod">
          <ac:chgData name="Vyacheslav Egorov" userId="a076bbdf-90ab-4d87-9d81-dcc69e3fc45d" providerId="ADAL" clId="{4389CE47-5F43-4719-805C-AE09F79D5CEB}" dt="2021-11-10T12:22:41.841" v="394" actId="1076"/>
          <ac:spMkLst>
            <pc:docMk/>
            <pc:sldMk cId="3318283229" sldId="269"/>
            <ac:spMk id="17" creationId="{CBE7FBF2-E255-454E-948C-E53C2A305220}"/>
          </ac:spMkLst>
        </pc:spChg>
        <pc:spChg chg="add mod">
          <ac:chgData name="Vyacheslav Egorov" userId="a076bbdf-90ab-4d87-9d81-dcc69e3fc45d" providerId="ADAL" clId="{4389CE47-5F43-4719-805C-AE09F79D5CEB}" dt="2021-11-10T12:53:29.051" v="858" actId="1076"/>
          <ac:spMkLst>
            <pc:docMk/>
            <pc:sldMk cId="3318283229" sldId="269"/>
            <ac:spMk id="20" creationId="{250AC190-D66D-4D03-A5E5-A057B7D11C9B}"/>
          </ac:spMkLst>
        </pc:spChg>
        <pc:spChg chg="add mod">
          <ac:chgData name="Vyacheslav Egorov" userId="a076bbdf-90ab-4d87-9d81-dcc69e3fc45d" providerId="ADAL" clId="{4389CE47-5F43-4719-805C-AE09F79D5CEB}" dt="2021-11-10T12:53:29.051" v="858" actId="1076"/>
          <ac:spMkLst>
            <pc:docMk/>
            <pc:sldMk cId="3318283229" sldId="269"/>
            <ac:spMk id="22" creationId="{ABAD7CAB-54ED-4AC3-8BD7-560190C8974E}"/>
          </ac:spMkLst>
        </pc:spChg>
        <pc:spChg chg="add mod">
          <ac:chgData name="Vyacheslav Egorov" userId="a076bbdf-90ab-4d87-9d81-dcc69e3fc45d" providerId="ADAL" clId="{4389CE47-5F43-4719-805C-AE09F79D5CEB}" dt="2021-11-10T12:53:29.051" v="858" actId="1076"/>
          <ac:spMkLst>
            <pc:docMk/>
            <pc:sldMk cId="3318283229" sldId="269"/>
            <ac:spMk id="23" creationId="{40F32CA6-5C5A-45F6-B5C4-D44F5F482CEB}"/>
          </ac:spMkLst>
        </pc:spChg>
        <pc:spChg chg="add del">
          <ac:chgData name="Vyacheslav Egorov" userId="a076bbdf-90ab-4d87-9d81-dcc69e3fc45d" providerId="ADAL" clId="{4389CE47-5F43-4719-805C-AE09F79D5CEB}" dt="2021-11-09T11:27:02.097" v="296" actId="22"/>
          <ac:spMkLst>
            <pc:docMk/>
            <pc:sldMk cId="3318283229" sldId="269"/>
            <ac:spMk id="25" creationId="{69D68B21-107A-4B03-A767-542691AF742E}"/>
          </ac:spMkLst>
        </pc:spChg>
        <pc:spChg chg="add mod">
          <ac:chgData name="Vyacheslav Egorov" userId="a076bbdf-90ab-4d87-9d81-dcc69e3fc45d" providerId="ADAL" clId="{4389CE47-5F43-4719-805C-AE09F79D5CEB}" dt="2021-11-10T12:53:29.051" v="858" actId="1076"/>
          <ac:spMkLst>
            <pc:docMk/>
            <pc:sldMk cId="3318283229" sldId="269"/>
            <ac:spMk id="27" creationId="{7C1D357E-525F-4ADA-BF6A-300080970210}"/>
          </ac:spMkLst>
        </pc:spChg>
        <pc:spChg chg="add del mod">
          <ac:chgData name="Vyacheslav Egorov" userId="a076bbdf-90ab-4d87-9d81-dcc69e3fc45d" providerId="ADAL" clId="{4389CE47-5F43-4719-805C-AE09F79D5CEB}" dt="2021-11-09T11:30:16.385" v="327" actId="14100"/>
          <ac:spMkLst>
            <pc:docMk/>
            <pc:sldMk cId="3318283229" sldId="269"/>
            <ac:spMk id="30" creationId="{2E135D79-BDDB-4176-9C81-7E6A51333D42}"/>
          </ac:spMkLst>
        </pc:spChg>
        <pc:spChg chg="add mod">
          <ac:chgData name="Vyacheslav Egorov" userId="a076bbdf-90ab-4d87-9d81-dcc69e3fc45d" providerId="ADAL" clId="{4389CE47-5F43-4719-805C-AE09F79D5CEB}" dt="2021-11-10T12:22:54.785" v="405" actId="1076"/>
          <ac:spMkLst>
            <pc:docMk/>
            <pc:sldMk cId="3318283229" sldId="269"/>
            <ac:spMk id="37" creationId="{AB30C6DC-C41A-47AC-8959-9A62FCD9BE4F}"/>
          </ac:spMkLst>
        </pc:spChg>
        <pc:graphicFrameChg chg="add del mod">
          <ac:chgData name="Vyacheslav Egorov" userId="a076bbdf-90ab-4d87-9d81-dcc69e3fc45d" providerId="ADAL" clId="{4389CE47-5F43-4719-805C-AE09F79D5CEB}" dt="2021-11-09T10:59:32.548" v="118" actId="478"/>
          <ac:graphicFrameMkLst>
            <pc:docMk/>
            <pc:sldMk cId="3318283229" sldId="269"/>
            <ac:graphicFrameMk id="4" creationId="{C96E72AD-1DCA-4DE3-BBCC-03542A712AB2}"/>
          </ac:graphicFrameMkLst>
        </pc:graphicFrameChg>
        <pc:graphicFrameChg chg="add mod modGraphic">
          <ac:chgData name="Vyacheslav Egorov" userId="a076bbdf-90ab-4d87-9d81-dcc69e3fc45d" providerId="ADAL" clId="{4389CE47-5F43-4719-805C-AE09F79D5CEB}" dt="2021-11-10T12:33:32.476" v="487" actId="403"/>
          <ac:graphicFrameMkLst>
            <pc:docMk/>
            <pc:sldMk cId="3318283229" sldId="269"/>
            <ac:graphicFrameMk id="6" creationId="{CAE5B693-EAED-4FA7-9834-75B2B9778B67}"/>
          </ac:graphicFrameMkLst>
        </pc:graphicFrameChg>
        <pc:cxnChg chg="add mod">
          <ac:chgData name="Vyacheslav Egorov" userId="a076bbdf-90ab-4d87-9d81-dcc69e3fc45d" providerId="ADAL" clId="{4389CE47-5F43-4719-805C-AE09F79D5CEB}" dt="2021-11-10T12:53:29.051" v="858" actId="1076"/>
          <ac:cxnSpMkLst>
            <pc:docMk/>
            <pc:sldMk cId="3318283229" sldId="269"/>
            <ac:cxnSpMk id="14" creationId="{EC40A48E-B267-43E5-BA25-C5B942BE8367}"/>
          </ac:cxnSpMkLst>
        </pc:cxnChg>
        <pc:cxnChg chg="add mod">
          <ac:chgData name="Vyacheslav Egorov" userId="a076bbdf-90ab-4d87-9d81-dcc69e3fc45d" providerId="ADAL" clId="{4389CE47-5F43-4719-805C-AE09F79D5CEB}" dt="2021-11-10T12:53:29.051" v="858" actId="1076"/>
          <ac:cxnSpMkLst>
            <pc:docMk/>
            <pc:sldMk cId="3318283229" sldId="269"/>
            <ac:cxnSpMk id="16" creationId="{FD80D276-EEA0-462B-A214-8C36A22B245E}"/>
          </ac:cxnSpMkLst>
        </pc:cxnChg>
        <pc:cxnChg chg="add mod">
          <ac:chgData name="Vyacheslav Egorov" userId="a076bbdf-90ab-4d87-9d81-dcc69e3fc45d" providerId="ADAL" clId="{4389CE47-5F43-4719-805C-AE09F79D5CEB}" dt="2021-11-10T12:53:29.051" v="858" actId="1076"/>
          <ac:cxnSpMkLst>
            <pc:docMk/>
            <pc:sldMk cId="3318283229" sldId="269"/>
            <ac:cxnSpMk id="33" creationId="{7D03ED78-7F7C-4259-BA47-EFD63647CAAB}"/>
          </ac:cxnSpMkLst>
        </pc:cxnChg>
      </pc:sldChg>
      <pc:sldChg chg="addSp delSp modSp add mod setBg">
        <pc:chgData name="Vyacheslav Egorov" userId="a076bbdf-90ab-4d87-9d81-dcc69e3fc45d" providerId="ADAL" clId="{4389CE47-5F43-4719-805C-AE09F79D5CEB}" dt="2021-11-10T12:36:10.724" v="530" actId="478"/>
        <pc:sldMkLst>
          <pc:docMk/>
          <pc:sldMk cId="3062130705" sldId="270"/>
        </pc:sldMkLst>
        <pc:spChg chg="add del mod">
          <ac:chgData name="Vyacheslav Egorov" userId="a076bbdf-90ab-4d87-9d81-dcc69e3fc45d" providerId="ADAL" clId="{4389CE47-5F43-4719-805C-AE09F79D5CEB}" dt="2021-11-09T12:35:09.173" v="367" actId="478"/>
          <ac:spMkLst>
            <pc:docMk/>
            <pc:sldMk cId="3062130705" sldId="270"/>
            <ac:spMk id="3" creationId="{3458F243-EF21-4A8B-9E8D-23127781A074}"/>
          </ac:spMkLst>
        </pc:spChg>
        <pc:spChg chg="add mod">
          <ac:chgData name="Vyacheslav Egorov" userId="a076bbdf-90ab-4d87-9d81-dcc69e3fc45d" providerId="ADAL" clId="{4389CE47-5F43-4719-805C-AE09F79D5CEB}" dt="2021-11-09T12:35:15.206" v="369" actId="14100"/>
          <ac:spMkLst>
            <pc:docMk/>
            <pc:sldMk cId="3062130705" sldId="270"/>
            <ac:spMk id="5" creationId="{08805949-3004-4517-8AE3-ABEDC40DFF00}"/>
          </ac:spMkLst>
        </pc:spChg>
        <pc:spChg chg="add mod">
          <ac:chgData name="Vyacheslav Egorov" userId="a076bbdf-90ab-4d87-9d81-dcc69e3fc45d" providerId="ADAL" clId="{4389CE47-5F43-4719-805C-AE09F79D5CEB}" dt="2021-11-09T12:35:26.252" v="370"/>
          <ac:spMkLst>
            <pc:docMk/>
            <pc:sldMk cId="3062130705" sldId="270"/>
            <ac:spMk id="7" creationId="{120FEAAA-C0AC-43D3-8D07-D11C96092E40}"/>
          </ac:spMkLst>
        </pc:spChg>
        <pc:spChg chg="add mod">
          <ac:chgData name="Vyacheslav Egorov" userId="a076bbdf-90ab-4d87-9d81-dcc69e3fc45d" providerId="ADAL" clId="{4389CE47-5F43-4719-805C-AE09F79D5CEB}" dt="2021-11-10T12:29:59.839" v="453" actId="1076"/>
          <ac:spMkLst>
            <pc:docMk/>
            <pc:sldMk cId="3062130705" sldId="270"/>
            <ac:spMk id="8" creationId="{84FDE4DB-A133-4658-AA4B-D25BC001A591}"/>
          </ac:spMkLst>
        </pc:spChg>
        <pc:spChg chg="del">
          <ac:chgData name="Vyacheslav Egorov" userId="a076bbdf-90ab-4d87-9d81-dcc69e3fc45d" providerId="ADAL" clId="{4389CE47-5F43-4719-805C-AE09F79D5CEB}" dt="2021-11-09T12:35:07.043" v="366" actId="478"/>
          <ac:spMkLst>
            <pc:docMk/>
            <pc:sldMk cId="3062130705" sldId="270"/>
            <ac:spMk id="30" creationId="{2E135D79-BDDB-4176-9C81-7E6A51333D42}"/>
          </ac:spMkLst>
        </pc:spChg>
        <pc:graphicFrameChg chg="add mod modGraphic">
          <ac:chgData name="Vyacheslav Egorov" userId="a076bbdf-90ab-4d87-9d81-dcc69e3fc45d" providerId="ADAL" clId="{4389CE47-5F43-4719-805C-AE09F79D5CEB}" dt="2021-11-10T12:33:05.356" v="471" actId="113"/>
          <ac:graphicFrameMkLst>
            <pc:docMk/>
            <pc:sldMk cId="3062130705" sldId="270"/>
            <ac:graphicFrameMk id="4" creationId="{EAE0C7AE-2C7C-42C7-AFB3-049CA7558F9A}"/>
          </ac:graphicFrameMkLst>
        </pc:graphicFrameChg>
        <pc:picChg chg="add del">
          <ac:chgData name="Vyacheslav Egorov" userId="a076bbdf-90ab-4d87-9d81-dcc69e3fc45d" providerId="ADAL" clId="{4389CE47-5F43-4719-805C-AE09F79D5CEB}" dt="2021-11-10T12:36:10.724" v="530" actId="478"/>
          <ac:picMkLst>
            <pc:docMk/>
            <pc:sldMk cId="3062130705" sldId="270"/>
            <ac:picMk id="6" creationId="{C67C3C3C-20C8-4695-8A70-6A4BE3391D08}"/>
          </ac:picMkLst>
        </pc:picChg>
        <pc:picChg chg="add mod">
          <ac:chgData name="Vyacheslav Egorov" userId="a076bbdf-90ab-4d87-9d81-dcc69e3fc45d" providerId="ADAL" clId="{4389CE47-5F43-4719-805C-AE09F79D5CEB}" dt="2021-11-10T12:27:18.074" v="426" actId="1076"/>
          <ac:picMkLst>
            <pc:docMk/>
            <pc:sldMk cId="3062130705" sldId="270"/>
            <ac:picMk id="2052" creationId="{F3A60AAB-3385-4507-95B8-C8DA4019BA0E}"/>
          </ac:picMkLst>
        </pc:picChg>
      </pc:sldChg>
      <pc:sldChg chg="add del">
        <pc:chgData name="Vyacheslav Egorov" userId="a076bbdf-90ab-4d87-9d81-dcc69e3fc45d" providerId="ADAL" clId="{4389CE47-5F43-4719-805C-AE09F79D5CEB}" dt="2021-11-09T10:58:54.289" v="108"/>
        <pc:sldMkLst>
          <pc:docMk/>
          <pc:sldMk cId="1292322855" sldId="271"/>
        </pc:sldMkLst>
      </pc:sldChg>
      <pc:sldChg chg="addSp delSp modSp add mod ord">
        <pc:chgData name="Vyacheslav Egorov" userId="a076bbdf-90ab-4d87-9d81-dcc69e3fc45d" providerId="ADAL" clId="{4389CE47-5F43-4719-805C-AE09F79D5CEB}" dt="2021-11-10T12:53:47.136" v="859" actId="1076"/>
        <pc:sldMkLst>
          <pc:docMk/>
          <pc:sldMk cId="1998201017" sldId="271"/>
        </pc:sldMkLst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2" creationId="{9565B206-616A-4BA8-B9BF-3816A449E2FD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3" creationId="{BC5E8902-7BDE-4E64-9195-5460E6FFD171}"/>
          </ac:spMkLst>
        </pc:spChg>
        <pc:spChg chg="add mod or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8" creationId="{DFEE79DC-3FC9-4660-8289-A7FDB128A52C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12" creationId="{CBD5FE15-04F3-45C5-A2ED-323642B94A01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13" creationId="{0E04BE04-A986-4AD0-9A40-77824D75FFA1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16" creationId="{BAAD4F83-CE60-4C06-818B-F9677AFBF870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17" creationId="{B6336C9D-DBE0-47F8-A390-61BC2B458F7F}"/>
          </ac:spMkLst>
        </pc:spChg>
        <pc:spChg chg="add mod">
          <ac:chgData name="Vyacheslav Egorov" userId="a076bbdf-90ab-4d87-9d81-dcc69e3fc45d" providerId="ADAL" clId="{4389CE47-5F43-4719-805C-AE09F79D5CEB}" dt="2021-11-10T12:43:34.265" v="680" actId="1076"/>
          <ac:spMkLst>
            <pc:docMk/>
            <pc:sldMk cId="1998201017" sldId="271"/>
            <ac:spMk id="20" creationId="{90C8F9B7-C6F4-410E-BC7C-08025DAFBB77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21" creationId="{B7755B7E-25F0-4A4D-AF71-2E3294FEEEF9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22" creationId="{B1C1193D-0EAD-409D-8984-9D8AB7AA9BF0}"/>
          </ac:spMkLst>
        </pc:spChg>
        <pc:spChg chg="add mod">
          <ac:chgData name="Vyacheslav Egorov" userId="a076bbdf-90ab-4d87-9d81-dcc69e3fc45d" providerId="ADAL" clId="{4389CE47-5F43-4719-805C-AE09F79D5CEB}" dt="2021-11-10T12:47:12.592" v="708" actId="1076"/>
          <ac:spMkLst>
            <pc:docMk/>
            <pc:sldMk cId="1998201017" sldId="271"/>
            <ac:spMk id="24" creationId="{9A4F5B95-E83C-4E71-B891-5FD28A9481FD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25" creationId="{AC703660-C1BD-4ED8-A941-C5EBAA365942}"/>
          </ac:spMkLst>
        </pc:spChg>
        <pc:spChg chg="add mod">
          <ac:chgData name="Vyacheslav Egorov" userId="a076bbdf-90ab-4d87-9d81-dcc69e3fc45d" providerId="ADAL" clId="{4389CE47-5F43-4719-805C-AE09F79D5CEB}" dt="2021-11-10T12:43:55.073" v="684" actId="20577"/>
          <ac:spMkLst>
            <pc:docMk/>
            <pc:sldMk cId="1998201017" sldId="271"/>
            <ac:spMk id="26" creationId="{2AE5DDB0-B857-4BC7-94A6-09B4801366FA}"/>
          </ac:spMkLst>
        </pc:spChg>
        <pc:spChg chg="add mod">
          <ac:chgData name="Vyacheslav Egorov" userId="a076bbdf-90ab-4d87-9d81-dcc69e3fc45d" providerId="ADAL" clId="{4389CE47-5F43-4719-805C-AE09F79D5CEB}" dt="2021-11-10T12:43:15.023" v="678" actId="1076"/>
          <ac:spMkLst>
            <pc:docMk/>
            <pc:sldMk cId="1998201017" sldId="271"/>
            <ac:spMk id="27" creationId="{79E00E14-CEC5-409F-A515-AD8B77E6B309}"/>
          </ac:spMkLst>
        </pc:spChg>
        <pc:spChg chg="mod">
          <ac:chgData name="Vyacheslav Egorov" userId="a076bbdf-90ab-4d87-9d81-dcc69e3fc45d" providerId="ADAL" clId="{4389CE47-5F43-4719-805C-AE09F79D5CEB}" dt="2021-11-10T12:36:23.704" v="539" actId="20577"/>
          <ac:spMkLst>
            <pc:docMk/>
            <pc:sldMk cId="1998201017" sldId="271"/>
            <ac:spMk id="30" creationId="{2E135D79-BDDB-4176-9C81-7E6A51333D42}"/>
          </ac:spMkLst>
        </pc:spChg>
        <pc:spChg chg="add mod">
          <ac:chgData name="Vyacheslav Egorov" userId="a076bbdf-90ab-4d87-9d81-dcc69e3fc45d" providerId="ADAL" clId="{4389CE47-5F43-4719-805C-AE09F79D5CEB}" dt="2021-11-10T12:47:15.793" v="709" actId="1076"/>
          <ac:spMkLst>
            <pc:docMk/>
            <pc:sldMk cId="1998201017" sldId="271"/>
            <ac:spMk id="33" creationId="{33A502A8-7A7A-41E8-8025-85774FB1137A}"/>
          </ac:spMkLst>
        </pc:spChg>
        <pc:spChg chg="add mod">
          <ac:chgData name="Vyacheslav Egorov" userId="a076bbdf-90ab-4d87-9d81-dcc69e3fc45d" providerId="ADAL" clId="{4389CE47-5F43-4719-805C-AE09F79D5CEB}" dt="2021-11-10T12:51:11.604" v="784" actId="113"/>
          <ac:spMkLst>
            <pc:docMk/>
            <pc:sldMk cId="1998201017" sldId="271"/>
            <ac:spMk id="38" creationId="{DEB9BEF0-05CA-4E8C-B9E6-916AB795A46E}"/>
          </ac:spMkLst>
        </pc:spChg>
        <pc:spChg chg="add mod">
          <ac:chgData name="Vyacheslav Egorov" userId="a076bbdf-90ab-4d87-9d81-dcc69e3fc45d" providerId="ADAL" clId="{4389CE47-5F43-4719-805C-AE09F79D5CEB}" dt="2021-11-10T12:51:04.226" v="780" actId="113"/>
          <ac:spMkLst>
            <pc:docMk/>
            <pc:sldMk cId="1998201017" sldId="271"/>
            <ac:spMk id="39" creationId="{7D30642B-3057-4E1E-B389-75D57B445078}"/>
          </ac:spMkLst>
        </pc:spChg>
        <pc:spChg chg="add mod">
          <ac:chgData name="Vyacheslav Egorov" userId="a076bbdf-90ab-4d87-9d81-dcc69e3fc45d" providerId="ADAL" clId="{4389CE47-5F43-4719-805C-AE09F79D5CEB}" dt="2021-11-10T12:53:47.136" v="859" actId="1076"/>
          <ac:spMkLst>
            <pc:docMk/>
            <pc:sldMk cId="1998201017" sldId="271"/>
            <ac:spMk id="41" creationId="{A4487496-882D-4FA1-8D2C-D9EEC549FAE3}"/>
          </ac:spMkLst>
        </pc:spChg>
        <pc:cxnChg chg="add mod">
          <ac:chgData name="Vyacheslav Egorov" userId="a076bbdf-90ab-4d87-9d81-dcc69e3fc45d" providerId="ADAL" clId="{4389CE47-5F43-4719-805C-AE09F79D5CEB}" dt="2021-11-10T12:43:15.023" v="678" actId="1076"/>
          <ac:cxnSpMkLst>
            <pc:docMk/>
            <pc:sldMk cId="1998201017" sldId="271"/>
            <ac:cxnSpMk id="5" creationId="{1017F1DF-2FFF-45E6-86DE-E3689FADC9E6}"/>
          </ac:cxnSpMkLst>
        </pc:cxnChg>
        <pc:cxnChg chg="add mod">
          <ac:chgData name="Vyacheslav Egorov" userId="a076bbdf-90ab-4d87-9d81-dcc69e3fc45d" providerId="ADAL" clId="{4389CE47-5F43-4719-805C-AE09F79D5CEB}" dt="2021-11-10T12:43:15.023" v="678" actId="1076"/>
          <ac:cxnSpMkLst>
            <pc:docMk/>
            <pc:sldMk cId="1998201017" sldId="271"/>
            <ac:cxnSpMk id="18" creationId="{88690672-4E38-4EB9-8FE8-C6B49C05FAFA}"/>
          </ac:cxnSpMkLst>
        </pc:cxnChg>
        <pc:cxnChg chg="add mod">
          <ac:chgData name="Vyacheslav Egorov" userId="a076bbdf-90ab-4d87-9d81-dcc69e3fc45d" providerId="ADAL" clId="{4389CE47-5F43-4719-805C-AE09F79D5CEB}" dt="2021-11-10T12:43:15.023" v="678" actId="1076"/>
          <ac:cxnSpMkLst>
            <pc:docMk/>
            <pc:sldMk cId="1998201017" sldId="271"/>
            <ac:cxnSpMk id="23" creationId="{3427ADF9-B405-4BFC-B4BC-921B760C81B6}"/>
          </ac:cxnSpMkLst>
        </pc:cxnChg>
        <pc:cxnChg chg="add del mod">
          <ac:chgData name="Vyacheslav Egorov" userId="a076bbdf-90ab-4d87-9d81-dcc69e3fc45d" providerId="ADAL" clId="{4389CE47-5F43-4719-805C-AE09F79D5CEB}" dt="2021-11-10T12:42:24.740" v="675" actId="478"/>
          <ac:cxnSpMkLst>
            <pc:docMk/>
            <pc:sldMk cId="1998201017" sldId="271"/>
            <ac:cxnSpMk id="28" creationId="{C61EC1D8-D753-4B57-BD7E-9FB9D3E67F0F}"/>
          </ac:cxnSpMkLst>
        </pc:cxnChg>
        <pc:cxnChg chg="add del mod">
          <ac:chgData name="Vyacheslav Egorov" userId="a076bbdf-90ab-4d87-9d81-dcc69e3fc45d" providerId="ADAL" clId="{4389CE47-5F43-4719-805C-AE09F79D5CEB}" dt="2021-11-10T12:43:38.374" v="681" actId="478"/>
          <ac:cxnSpMkLst>
            <pc:docMk/>
            <pc:sldMk cId="1998201017" sldId="271"/>
            <ac:cxnSpMk id="29" creationId="{425FDC05-60A2-4FB8-BBA9-8006A8ADEDC7}"/>
          </ac:cxnSpMkLst>
        </pc:cxnChg>
        <pc:cxnChg chg="add">
          <ac:chgData name="Vyacheslav Egorov" userId="a076bbdf-90ab-4d87-9d81-dcc69e3fc45d" providerId="ADAL" clId="{4389CE47-5F43-4719-805C-AE09F79D5CEB}" dt="2021-11-10T12:44:01.062" v="685" actId="11529"/>
          <ac:cxnSpMkLst>
            <pc:docMk/>
            <pc:sldMk cId="1998201017" sldId="271"/>
            <ac:cxnSpMk id="32" creationId="{7460F147-8C6B-46B2-8919-A7E5A8AB358E}"/>
          </ac:cxnSpMkLst>
        </pc:cxnChg>
        <pc:cxnChg chg="add mod">
          <ac:chgData name="Vyacheslav Egorov" userId="a076bbdf-90ab-4d87-9d81-dcc69e3fc45d" providerId="ADAL" clId="{4389CE47-5F43-4719-805C-AE09F79D5CEB}" dt="2021-11-10T12:47:26.650" v="712" actId="13822"/>
          <ac:cxnSpMkLst>
            <pc:docMk/>
            <pc:sldMk cId="1998201017" sldId="271"/>
            <ac:cxnSpMk id="35" creationId="{59BC797C-B821-4F9D-8FB5-030F5E749266}"/>
          </ac:cxnSpMkLst>
        </pc:cxnChg>
      </pc:sldChg>
      <pc:sldChg chg="addSp delSp modSp add mod">
        <pc:chgData name="Vyacheslav Egorov" userId="a076bbdf-90ab-4d87-9d81-dcc69e3fc45d" providerId="ADAL" clId="{4389CE47-5F43-4719-805C-AE09F79D5CEB}" dt="2021-11-10T12:34:31.153" v="528" actId="1076"/>
        <pc:sldMkLst>
          <pc:docMk/>
          <pc:sldMk cId="2546867824" sldId="272"/>
        </pc:sldMkLst>
        <pc:spChg chg="add del mod">
          <ac:chgData name="Vyacheslav Egorov" userId="a076bbdf-90ab-4d87-9d81-dcc69e3fc45d" providerId="ADAL" clId="{4389CE47-5F43-4719-805C-AE09F79D5CEB}" dt="2021-11-10T12:25:15.963" v="417" actId="478"/>
          <ac:spMkLst>
            <pc:docMk/>
            <pc:sldMk cId="2546867824" sldId="272"/>
            <ac:spMk id="3" creationId="{C987F029-0E01-4743-98CD-E90E2650E8B5}"/>
          </ac:spMkLst>
        </pc:spChg>
        <pc:spChg chg="add mod">
          <ac:chgData name="Vyacheslav Egorov" userId="a076bbdf-90ab-4d87-9d81-dcc69e3fc45d" providerId="ADAL" clId="{4389CE47-5F43-4719-805C-AE09F79D5CEB}" dt="2021-11-10T12:34:31.153" v="528" actId="1076"/>
          <ac:spMkLst>
            <pc:docMk/>
            <pc:sldMk cId="2546867824" sldId="272"/>
            <ac:spMk id="12" creationId="{F701DD49-0787-4B67-90E2-F7FB6CEFC5D4}"/>
          </ac:spMkLst>
        </pc:spChg>
        <pc:spChg chg="del">
          <ac:chgData name="Vyacheslav Egorov" userId="a076bbdf-90ab-4d87-9d81-dcc69e3fc45d" providerId="ADAL" clId="{4389CE47-5F43-4719-805C-AE09F79D5CEB}" dt="2021-11-10T12:25:13.821" v="416" actId="478"/>
          <ac:spMkLst>
            <pc:docMk/>
            <pc:sldMk cId="2546867824" sldId="272"/>
            <ac:spMk id="30" creationId="{2E135D79-BDDB-4176-9C81-7E6A51333D42}"/>
          </ac:spMkLst>
        </pc:spChg>
        <pc:picChg chg="add del mod">
          <ac:chgData name="Vyacheslav Egorov" userId="a076bbdf-90ab-4d87-9d81-dcc69e3fc45d" providerId="ADAL" clId="{4389CE47-5F43-4719-805C-AE09F79D5CEB}" dt="2021-11-10T12:32:26.474" v="458" actId="478"/>
          <ac:picMkLst>
            <pc:docMk/>
            <pc:sldMk cId="2546867824" sldId="272"/>
            <ac:picMk id="5" creationId="{E707DDEF-3B59-4429-9856-0E69596AE17B}"/>
          </ac:picMkLst>
        </pc:picChg>
        <pc:picChg chg="add del mod">
          <ac:chgData name="Vyacheslav Egorov" userId="a076bbdf-90ab-4d87-9d81-dcc69e3fc45d" providerId="ADAL" clId="{4389CE47-5F43-4719-805C-AE09F79D5CEB}" dt="2021-11-10T12:33:58.511" v="488" actId="478"/>
          <ac:picMkLst>
            <pc:docMk/>
            <pc:sldMk cId="2546867824" sldId="272"/>
            <ac:picMk id="7" creationId="{5EAACA63-96E4-44E3-A6BD-90244257072D}"/>
          </ac:picMkLst>
        </pc:picChg>
        <pc:picChg chg="add mod">
          <ac:chgData name="Vyacheslav Egorov" userId="a076bbdf-90ab-4d87-9d81-dcc69e3fc45d" providerId="ADAL" clId="{4389CE47-5F43-4719-805C-AE09F79D5CEB}" dt="2021-11-10T12:34:06.001" v="492" actId="1076"/>
          <ac:picMkLst>
            <pc:docMk/>
            <pc:sldMk cId="2546867824" sldId="272"/>
            <ac:picMk id="9" creationId="{A78168B1-7B5A-4723-BE76-8F6A9AF9B828}"/>
          </ac:picMkLst>
        </pc:picChg>
        <pc:picChg chg="add del mod">
          <ac:chgData name="Vyacheslav Egorov" userId="a076bbdf-90ab-4d87-9d81-dcc69e3fc45d" providerId="ADAL" clId="{4389CE47-5F43-4719-805C-AE09F79D5CEB}" dt="2021-11-10T12:25:30.706" v="420" actId="478"/>
          <ac:picMkLst>
            <pc:docMk/>
            <pc:sldMk cId="2546867824" sldId="272"/>
            <ac:picMk id="1026" creationId="{1B10DF26-9F2E-425A-80D8-0B03DBED7DEA}"/>
          </ac:picMkLst>
        </pc:picChg>
      </pc:sldChg>
      <pc:sldChg chg="add del">
        <pc:chgData name="Vyacheslav Egorov" userId="a076bbdf-90ab-4d87-9d81-dcc69e3fc45d" providerId="ADAL" clId="{4389CE47-5F43-4719-805C-AE09F79D5CEB}" dt="2021-11-09T10:58:54.067" v="107"/>
        <pc:sldMkLst>
          <pc:docMk/>
          <pc:sldMk cId="2559100797" sldId="272"/>
        </pc:sldMkLst>
      </pc:sldChg>
      <pc:sldChg chg="addSp modSp add mod">
        <pc:chgData name="Vyacheslav Egorov" userId="a076bbdf-90ab-4d87-9d81-dcc69e3fc45d" providerId="ADAL" clId="{4389CE47-5F43-4719-805C-AE09F79D5CEB}" dt="2021-11-10T12:38:19.220" v="573" actId="1076"/>
        <pc:sldMkLst>
          <pc:docMk/>
          <pc:sldMk cId="278722584" sldId="273"/>
        </pc:sldMkLst>
        <pc:spChg chg="mod">
          <ac:chgData name="Vyacheslav Egorov" userId="a076bbdf-90ab-4d87-9d81-dcc69e3fc45d" providerId="ADAL" clId="{4389CE47-5F43-4719-805C-AE09F79D5CEB}" dt="2021-11-10T12:38:19.220" v="573" actId="1076"/>
          <ac:spMkLst>
            <pc:docMk/>
            <pc:sldMk cId="278722584" sldId="273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4389CE47-5F43-4719-805C-AE09F79D5CEB}" dt="2021-11-10T12:38:16.780" v="572" actId="1076"/>
          <ac:picMkLst>
            <pc:docMk/>
            <pc:sldMk cId="278722584" sldId="273"/>
            <ac:picMk id="3" creationId="{E0AAB1D4-6F05-4548-8DCD-C24209B1CDDC}"/>
          </ac:picMkLst>
        </pc:picChg>
      </pc:sldChg>
      <pc:sldChg chg="addSp delSp modSp add mod setBg">
        <pc:chgData name="Vyacheslav Egorov" userId="a076bbdf-90ab-4d87-9d81-dcc69e3fc45d" providerId="ADAL" clId="{4389CE47-5F43-4719-805C-AE09F79D5CEB}" dt="2021-11-10T13:00:06.211" v="920" actId="478"/>
        <pc:sldMkLst>
          <pc:docMk/>
          <pc:sldMk cId="2682911883" sldId="274"/>
        </pc:sldMkLst>
        <pc:spChg chg="mod">
          <ac:chgData name="Vyacheslav Egorov" userId="a076bbdf-90ab-4d87-9d81-dcc69e3fc45d" providerId="ADAL" clId="{4389CE47-5F43-4719-805C-AE09F79D5CEB}" dt="2021-11-10T12:54:22.320" v="867" actId="14100"/>
          <ac:spMkLst>
            <pc:docMk/>
            <pc:sldMk cId="2682911883" sldId="274"/>
            <ac:spMk id="30" creationId="{2E135D79-BDDB-4176-9C81-7E6A51333D42}"/>
          </ac:spMkLst>
        </pc:spChg>
        <pc:graphicFrameChg chg="add del mod modGraphic">
          <ac:chgData name="Vyacheslav Egorov" userId="a076bbdf-90ab-4d87-9d81-dcc69e3fc45d" providerId="ADAL" clId="{4389CE47-5F43-4719-805C-AE09F79D5CEB}" dt="2021-11-10T13:00:06.211" v="920" actId="478"/>
          <ac:graphicFrameMkLst>
            <pc:docMk/>
            <pc:sldMk cId="2682911883" sldId="274"/>
            <ac:graphicFrameMk id="2" creationId="{1361E3F8-916F-4CB5-9FE5-6B33CE45D4CF}"/>
          </ac:graphicFrameMkLst>
        </pc:graphicFrameChg>
      </pc:sldChg>
      <pc:sldChg chg="addSp delSp modSp add mod setBg">
        <pc:chgData name="Vyacheslav Egorov" userId="a076bbdf-90ab-4d87-9d81-dcc69e3fc45d" providerId="ADAL" clId="{4389CE47-5F43-4719-805C-AE09F79D5CEB}" dt="2021-11-10T13:02:59.406" v="946" actId="1076"/>
        <pc:sldMkLst>
          <pc:docMk/>
          <pc:sldMk cId="3758196608" sldId="275"/>
        </pc:sldMkLst>
        <pc:spChg chg="add del mod">
          <ac:chgData name="Vyacheslav Egorov" userId="a076bbdf-90ab-4d87-9d81-dcc69e3fc45d" providerId="ADAL" clId="{4389CE47-5F43-4719-805C-AE09F79D5CEB}" dt="2021-11-10T13:00:41.506" v="923" actId="478"/>
          <ac:spMkLst>
            <pc:docMk/>
            <pc:sldMk cId="3758196608" sldId="275"/>
            <ac:spMk id="7" creationId="{B3DB139F-AA31-41AD-B24B-05245B40227F}"/>
          </ac:spMkLst>
        </pc:spChg>
        <pc:spChg chg="add mod">
          <ac:chgData name="Vyacheslav Egorov" userId="a076bbdf-90ab-4d87-9d81-dcc69e3fc45d" providerId="ADAL" clId="{4389CE47-5F43-4719-805C-AE09F79D5CEB}" dt="2021-11-10T13:01:02.408" v="925" actId="1076"/>
          <ac:spMkLst>
            <pc:docMk/>
            <pc:sldMk cId="3758196608" sldId="275"/>
            <ac:spMk id="9" creationId="{F02BB080-79EF-481E-8DBC-BAEFFEA5B7B5}"/>
          </ac:spMkLst>
        </pc:spChg>
        <pc:spChg chg="mod">
          <ac:chgData name="Vyacheslav Egorov" userId="a076bbdf-90ab-4d87-9d81-dcc69e3fc45d" providerId="ADAL" clId="{4389CE47-5F43-4719-805C-AE09F79D5CEB}" dt="2021-11-10T13:02:59.406" v="946" actId="1076"/>
          <ac:spMkLst>
            <pc:docMk/>
            <pc:sldMk cId="3758196608" sldId="275"/>
            <ac:spMk id="30" creationId="{2E135D79-BDDB-4176-9C81-7E6A51333D42}"/>
          </ac:spMkLst>
        </pc:spChg>
        <pc:graphicFrameChg chg="mod modGraphic">
          <ac:chgData name="Vyacheslav Egorov" userId="a076bbdf-90ab-4d87-9d81-dcc69e3fc45d" providerId="ADAL" clId="{4389CE47-5F43-4719-805C-AE09F79D5CEB}" dt="2021-11-10T13:02:14.794" v="940" actId="122"/>
          <ac:graphicFrameMkLst>
            <pc:docMk/>
            <pc:sldMk cId="3758196608" sldId="275"/>
            <ac:graphicFrameMk id="2" creationId="{1361E3F8-916F-4CB5-9FE5-6B33CE45D4CF}"/>
          </ac:graphicFrameMkLst>
        </pc:graphicFrameChg>
        <pc:graphicFrameChg chg="add mod modGraphic">
          <ac:chgData name="Vyacheslav Egorov" userId="a076bbdf-90ab-4d87-9d81-dcc69e3fc45d" providerId="ADAL" clId="{4389CE47-5F43-4719-805C-AE09F79D5CEB}" dt="2021-11-10T13:02:10.280" v="939" actId="122"/>
          <ac:graphicFrameMkLst>
            <pc:docMk/>
            <pc:sldMk cId="3758196608" sldId="275"/>
            <ac:graphicFrameMk id="3" creationId="{2A56E1B2-8915-4082-BE3E-9185F00EB96C}"/>
          </ac:graphicFrameMkLst>
        </pc:graphicFrameChg>
        <pc:graphicFrameChg chg="add mod modGraphic">
          <ac:chgData name="Vyacheslav Egorov" userId="a076bbdf-90ab-4d87-9d81-dcc69e3fc45d" providerId="ADAL" clId="{4389CE47-5F43-4719-805C-AE09F79D5CEB}" dt="2021-11-10T13:02:25.680" v="942" actId="122"/>
          <ac:graphicFrameMkLst>
            <pc:docMk/>
            <pc:sldMk cId="3758196608" sldId="275"/>
            <ac:graphicFrameMk id="4" creationId="{940A5414-C21F-43FB-8078-6B4E7D979E90}"/>
          </ac:graphicFrameMkLst>
        </pc:graphicFrameChg>
        <pc:graphicFrameChg chg="add mod modGraphic">
          <ac:chgData name="Vyacheslav Egorov" userId="a076bbdf-90ab-4d87-9d81-dcc69e3fc45d" providerId="ADAL" clId="{4389CE47-5F43-4719-805C-AE09F79D5CEB}" dt="2021-11-10T13:02:29.585" v="943" actId="122"/>
          <ac:graphicFrameMkLst>
            <pc:docMk/>
            <pc:sldMk cId="3758196608" sldId="275"/>
            <ac:graphicFrameMk id="5" creationId="{E9CF48EC-2482-4845-A9A5-D61AE6CFE539}"/>
          </ac:graphicFrameMkLst>
        </pc:graphicFrameChg>
        <pc:graphicFrameChg chg="add del mod">
          <ac:chgData name="Vyacheslav Egorov" userId="a076bbdf-90ab-4d87-9d81-dcc69e3fc45d" providerId="ADAL" clId="{4389CE47-5F43-4719-805C-AE09F79D5CEB}" dt="2021-11-10T13:00:41.506" v="923" actId="478"/>
          <ac:graphicFrameMkLst>
            <pc:docMk/>
            <pc:sldMk cId="3758196608" sldId="275"/>
            <ac:graphicFrameMk id="6" creationId="{0732C2E8-AEC1-447B-B88F-1E7244921424}"/>
          </ac:graphicFrameMkLst>
        </pc:graphicFrameChg>
        <pc:graphicFrameChg chg="add mod modGraphic">
          <ac:chgData name="Vyacheslav Egorov" userId="a076bbdf-90ab-4d87-9d81-dcc69e3fc45d" providerId="ADAL" clId="{4389CE47-5F43-4719-805C-AE09F79D5CEB}" dt="2021-11-10T13:02:34.719" v="944" actId="1076"/>
          <ac:graphicFrameMkLst>
            <pc:docMk/>
            <pc:sldMk cId="3758196608" sldId="275"/>
            <ac:graphicFrameMk id="8" creationId="{34359EE0-0A09-4A85-A023-D379D40812F9}"/>
          </ac:graphicFrameMkLst>
        </pc:graphicFrameChg>
      </pc:sldChg>
    </pc:docChg>
  </pc:docChgLst>
  <pc:docChgLst>
    <pc:chgData name="Vyacheslav Egorov" userId="a076bbdf-90ab-4d87-9d81-dcc69e3fc45d" providerId="ADAL" clId="{0C21D485-683E-48F1-817C-C30A190276E0}"/>
    <pc:docChg chg="undo custSel addSld delSld modSld sldOrd">
      <pc:chgData name="Vyacheslav Egorov" userId="a076bbdf-90ab-4d87-9d81-dcc69e3fc45d" providerId="ADAL" clId="{0C21D485-683E-48F1-817C-C30A190276E0}" dt="2021-10-08T12:35:43.326" v="3323" actId="14100"/>
      <pc:docMkLst>
        <pc:docMk/>
      </pc:docMkLst>
      <pc:sldChg chg="modSp mod">
        <pc:chgData name="Vyacheslav Egorov" userId="a076bbdf-90ab-4d87-9d81-dcc69e3fc45d" providerId="ADAL" clId="{0C21D485-683E-48F1-817C-C30A190276E0}" dt="2021-10-06T04:19:54.434" v="3299" actId="20577"/>
        <pc:sldMkLst>
          <pc:docMk/>
          <pc:sldMk cId="73218417" sldId="256"/>
        </pc:sldMkLst>
        <pc:spChg chg="mod">
          <ac:chgData name="Vyacheslav Egorov" userId="a076bbdf-90ab-4d87-9d81-dcc69e3fc45d" providerId="ADAL" clId="{0C21D485-683E-48F1-817C-C30A190276E0}" dt="2021-10-06T04:19:54.434" v="3299" actId="20577"/>
          <ac:spMkLst>
            <pc:docMk/>
            <pc:sldMk cId="73218417" sldId="256"/>
            <ac:spMk id="2" creationId="{39A20E57-294C-436D-BA2A-2F8C66E2C1FE}"/>
          </ac:spMkLst>
        </pc:spChg>
      </pc:sldChg>
      <pc:sldChg chg="modSp mod">
        <pc:chgData name="Vyacheslav Egorov" userId="a076bbdf-90ab-4d87-9d81-dcc69e3fc45d" providerId="ADAL" clId="{0C21D485-683E-48F1-817C-C30A190276E0}" dt="2021-10-06T14:40:03.073" v="3307" actId="313"/>
        <pc:sldMkLst>
          <pc:docMk/>
          <pc:sldMk cId="254753172" sldId="257"/>
        </pc:sldMkLst>
        <pc:spChg chg="mod">
          <ac:chgData name="Vyacheslav Egorov" userId="a076bbdf-90ab-4d87-9d81-dcc69e3fc45d" providerId="ADAL" clId="{0C21D485-683E-48F1-817C-C30A190276E0}" dt="2021-10-06T14:40:03.073" v="3307" actId="313"/>
          <ac:spMkLst>
            <pc:docMk/>
            <pc:sldMk cId="254753172" sldId="257"/>
            <ac:spMk id="29" creationId="{73B47FAF-BBB1-40E2-AF6C-33DB38073A11}"/>
          </ac:spMkLst>
        </pc:spChg>
      </pc:sldChg>
      <pc:sldChg chg="addSp modSp mod setBg">
        <pc:chgData name="Vyacheslav Egorov" userId="a076bbdf-90ab-4d87-9d81-dcc69e3fc45d" providerId="ADAL" clId="{0C21D485-683E-48F1-817C-C30A190276E0}" dt="2021-10-05T10:34:50.863" v="828" actId="1076"/>
        <pc:sldMkLst>
          <pc:docMk/>
          <pc:sldMk cId="2400272464" sldId="258"/>
        </pc:sldMkLst>
        <pc:spChg chg="add mod">
          <ac:chgData name="Vyacheslav Egorov" userId="a076bbdf-90ab-4d87-9d81-dcc69e3fc45d" providerId="ADAL" clId="{0C21D485-683E-48F1-817C-C30A190276E0}" dt="2021-10-05T10:34:50.863" v="828" actId="1076"/>
          <ac:spMkLst>
            <pc:docMk/>
            <pc:sldMk cId="2400272464" sldId="258"/>
            <ac:spMk id="19" creationId="{42B96A2C-5127-40A1-993F-386BC6C7A1E1}"/>
          </ac:spMkLst>
        </pc:spChg>
        <pc:spChg chg="mod">
          <ac:chgData name="Vyacheslav Egorov" userId="a076bbdf-90ab-4d87-9d81-dcc69e3fc45d" providerId="ADAL" clId="{0C21D485-683E-48F1-817C-C30A190276E0}" dt="2021-10-05T07:47:09.147" v="353" actId="26606"/>
          <ac:spMkLst>
            <pc:docMk/>
            <pc:sldMk cId="2400272464" sldId="25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11:58.685" v="490" actId="1076"/>
          <ac:picMkLst>
            <pc:docMk/>
            <pc:sldMk cId="2400272464" sldId="258"/>
            <ac:picMk id="12" creationId="{6E668585-F731-41D7-B541-DE9BBBAE85C6}"/>
          </ac:picMkLst>
        </pc:picChg>
      </pc:sldChg>
      <pc:sldChg chg="addSp modSp mod">
        <pc:chgData name="Vyacheslav Egorov" userId="a076bbdf-90ab-4d87-9d81-dcc69e3fc45d" providerId="ADAL" clId="{0C21D485-683E-48F1-817C-C30A190276E0}" dt="2021-10-05T12:36:50.888" v="2668" actId="20577"/>
        <pc:sldMkLst>
          <pc:docMk/>
          <pc:sldMk cId="61726200" sldId="259"/>
        </pc:sldMkLst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6" creationId="{265B5D3D-F4AD-4027-AF80-BB70ACE0803B}"/>
          </ac:spMkLst>
        </pc:spChg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8" creationId="{E13F873B-F718-462E-9F21-F4D600ECD457}"/>
          </ac:spMkLst>
        </pc:spChg>
        <pc:spChg chg="add mod">
          <ac:chgData name="Vyacheslav Egorov" userId="a076bbdf-90ab-4d87-9d81-dcc69e3fc45d" providerId="ADAL" clId="{0C21D485-683E-48F1-817C-C30A190276E0}" dt="2021-10-05T12:36:38.442" v="2666" actId="1076"/>
          <ac:spMkLst>
            <pc:docMk/>
            <pc:sldMk cId="61726200" sldId="259"/>
            <ac:spMk id="9" creationId="{4CCB3637-77F8-422E-BDFB-F986C83407B7}"/>
          </ac:spMkLst>
        </pc:spChg>
        <pc:spChg chg="add mod">
          <ac:chgData name="Vyacheslav Egorov" userId="a076bbdf-90ab-4d87-9d81-dcc69e3fc45d" providerId="ADAL" clId="{0C21D485-683E-48F1-817C-C30A190276E0}" dt="2021-10-05T12:32:36.828" v="2282" actId="1076"/>
          <ac:spMkLst>
            <pc:docMk/>
            <pc:sldMk cId="61726200" sldId="259"/>
            <ac:spMk id="11" creationId="{223A2033-8502-4A47-B542-4B80329895E4}"/>
          </ac:spMkLst>
        </pc:spChg>
        <pc:spChg chg="add mod">
          <ac:chgData name="Vyacheslav Egorov" userId="a076bbdf-90ab-4d87-9d81-dcc69e3fc45d" providerId="ADAL" clId="{0C21D485-683E-48F1-817C-C30A190276E0}" dt="2021-10-05T12:36:40.953" v="2667" actId="1076"/>
          <ac:spMkLst>
            <pc:docMk/>
            <pc:sldMk cId="61726200" sldId="259"/>
            <ac:spMk id="12" creationId="{BA32FA22-9860-470E-B450-EBF7BEF78870}"/>
          </ac:spMkLst>
        </pc:spChg>
        <pc:spChg chg="add 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14" creationId="{3CEB0836-2082-470B-8950-6D27AF67C6F2}"/>
          </ac:spMkLst>
        </pc:spChg>
        <pc:spChg chg="add mod">
          <ac:chgData name="Vyacheslav Egorov" userId="a076bbdf-90ab-4d87-9d81-dcc69e3fc45d" providerId="ADAL" clId="{0C21D485-683E-48F1-817C-C30A190276E0}" dt="2021-10-05T12:30:06.952" v="2222" actId="20577"/>
          <ac:spMkLst>
            <pc:docMk/>
            <pc:sldMk cId="61726200" sldId="259"/>
            <ac:spMk id="16" creationId="{1277316F-4075-4415-9B5B-9130963DEFA0}"/>
          </ac:spMkLst>
        </pc:spChg>
        <pc:spChg chg="add mod">
          <ac:chgData name="Vyacheslav Egorov" userId="a076bbdf-90ab-4d87-9d81-dcc69e3fc45d" providerId="ADAL" clId="{0C21D485-683E-48F1-817C-C30A190276E0}" dt="2021-10-05T12:36:50.888" v="2668" actId="20577"/>
          <ac:spMkLst>
            <pc:docMk/>
            <pc:sldMk cId="61726200" sldId="259"/>
            <ac:spMk id="20" creationId="{08D8F631-DC8D-4040-8776-67F896409545}"/>
          </ac:spMkLst>
        </pc:sp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3" creationId="{8BA8DFDF-65C3-45F3-A458-DEA38DA5E990}"/>
          </ac:cxnSpMkLst>
        </pc:cxnChg>
        <pc:cxnChg chg="add mod">
          <ac:chgData name="Vyacheslav Egorov" userId="a076bbdf-90ab-4d87-9d81-dcc69e3fc45d" providerId="ADAL" clId="{0C21D485-683E-48F1-817C-C30A190276E0}" dt="2021-10-05T12:36:38.442" v="2666" actId="1076"/>
          <ac:cxnSpMkLst>
            <pc:docMk/>
            <pc:sldMk cId="61726200" sldId="259"/>
            <ac:cxnSpMk id="4" creationId="{C6C266C4-DF32-45A2-9B86-F3832DBE2886}"/>
          </ac:cxnSpMkLst>
        </pc:cxn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5" creationId="{4E722325-AD3B-4FE2-B28A-0C52BCF96976}"/>
          </ac:cxnSpMkLst>
        </pc:cxnChg>
      </pc:sldChg>
      <pc:sldChg chg="addSp delSp modSp mod">
        <pc:chgData name="Vyacheslav Egorov" userId="a076bbdf-90ab-4d87-9d81-dcc69e3fc45d" providerId="ADAL" clId="{0C21D485-683E-48F1-817C-C30A190276E0}" dt="2021-10-08T12:03:11.636" v="3311" actId="339"/>
        <pc:sldMkLst>
          <pc:docMk/>
          <pc:sldMk cId="2953710855" sldId="260"/>
        </pc:sldMkLst>
        <pc:spChg chg="add del mod">
          <ac:chgData name="Vyacheslav Egorov" userId="a076bbdf-90ab-4d87-9d81-dcc69e3fc45d" providerId="ADAL" clId="{0C21D485-683E-48F1-817C-C30A190276E0}" dt="2021-10-05T07:20:11.471" v="65" actId="478"/>
          <ac:spMkLst>
            <pc:docMk/>
            <pc:sldMk cId="2953710855" sldId="260"/>
            <ac:spMk id="2" creationId="{85773EE2-6AAC-47C9-844A-E226E2F1CDD2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3" creationId="{B7CA8A81-E25A-453F-8607-B3CAAF6FFBB6}"/>
          </ac:spMkLst>
        </pc:spChg>
        <pc:spChg chg="add del">
          <ac:chgData name="Vyacheslav Egorov" userId="a076bbdf-90ab-4d87-9d81-dcc69e3fc45d" providerId="ADAL" clId="{0C21D485-683E-48F1-817C-C30A190276E0}" dt="2021-10-05T07:15:12.839" v="14" actId="478"/>
          <ac:spMkLst>
            <pc:docMk/>
            <pc:sldMk cId="2953710855" sldId="260"/>
            <ac:spMk id="4" creationId="{91264E4E-DF26-483C-B27F-2AC4E7898E57}"/>
          </ac:spMkLst>
        </pc:spChg>
        <pc:spChg chg="add del mod">
          <ac:chgData name="Vyacheslav Egorov" userId="a076bbdf-90ab-4d87-9d81-dcc69e3fc45d" providerId="ADAL" clId="{0C21D485-683E-48F1-817C-C30A190276E0}" dt="2021-10-05T07:18:00.012" v="48" actId="478"/>
          <ac:spMkLst>
            <pc:docMk/>
            <pc:sldMk cId="2953710855" sldId="260"/>
            <ac:spMk id="5" creationId="{F70E8D50-5FE4-46BD-82A9-E260D73EB96B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6" creationId="{E0016C74-98F1-4FDC-80F1-01E9D3D41503}"/>
          </ac:spMkLst>
        </pc:spChg>
        <pc:spChg chg="add mod">
          <ac:chgData name="Vyacheslav Egorov" userId="a076bbdf-90ab-4d87-9d81-dcc69e3fc45d" providerId="ADAL" clId="{0C21D485-683E-48F1-817C-C30A190276E0}" dt="2021-10-05T07:37:32.385" v="281" actId="1076"/>
          <ac:spMkLst>
            <pc:docMk/>
            <pc:sldMk cId="2953710855" sldId="260"/>
            <ac:spMk id="8" creationId="{0F81ED6F-28B9-415C-965C-8A5534FE4C92}"/>
          </ac:spMkLst>
        </pc:spChg>
        <pc:spChg chg="add mod">
          <ac:chgData name="Vyacheslav Egorov" userId="a076bbdf-90ab-4d87-9d81-dcc69e3fc45d" providerId="ADAL" clId="{0C21D485-683E-48F1-817C-C30A190276E0}" dt="2021-10-05T07:24:54.692" v="166" actId="1076"/>
          <ac:spMkLst>
            <pc:docMk/>
            <pc:sldMk cId="2953710855" sldId="260"/>
            <ac:spMk id="11" creationId="{8A3FDE4F-AB4B-4516-94E1-E3CEE45816B5}"/>
          </ac:spMkLst>
        </pc:spChg>
        <pc:spChg chg="add mod">
          <ac:chgData name="Vyacheslav Egorov" userId="a076bbdf-90ab-4d87-9d81-dcc69e3fc45d" providerId="ADAL" clId="{0C21D485-683E-48F1-817C-C30A190276E0}" dt="2021-10-05T07:37:35.649" v="282" actId="1076"/>
          <ac:spMkLst>
            <pc:docMk/>
            <pc:sldMk cId="2953710855" sldId="260"/>
            <ac:spMk id="12" creationId="{07BD7946-561F-47BD-B3C8-E9081DB4C621}"/>
          </ac:spMkLst>
        </pc:spChg>
        <pc:spChg chg="add mod">
          <ac:chgData name="Vyacheslav Egorov" userId="a076bbdf-90ab-4d87-9d81-dcc69e3fc45d" providerId="ADAL" clId="{0C21D485-683E-48F1-817C-C30A190276E0}" dt="2021-10-05T07:24:49.068" v="164" actId="1076"/>
          <ac:spMkLst>
            <pc:docMk/>
            <pc:sldMk cId="2953710855" sldId="260"/>
            <ac:spMk id="13" creationId="{99DD0DA1-08F0-47C9-BCDC-80286A7664A1}"/>
          </ac:spMkLst>
        </pc:spChg>
        <pc:spChg chg="add mod">
          <ac:chgData name="Vyacheslav Egorov" userId="a076bbdf-90ab-4d87-9d81-dcc69e3fc45d" providerId="ADAL" clId="{0C21D485-683E-48F1-817C-C30A190276E0}" dt="2021-10-05T07:37:38.602" v="283" actId="1076"/>
          <ac:spMkLst>
            <pc:docMk/>
            <pc:sldMk cId="2953710855" sldId="260"/>
            <ac:spMk id="15" creationId="{1A4B79C6-4160-4E58-95AD-037C150D1844}"/>
          </ac:spMkLst>
        </pc:spChg>
        <pc:spChg chg="add mod">
          <ac:chgData name="Vyacheslav Egorov" userId="a076bbdf-90ab-4d87-9d81-dcc69e3fc45d" providerId="ADAL" clId="{0C21D485-683E-48F1-817C-C30A190276E0}" dt="2021-10-05T07:25:17.633" v="168" actId="13822"/>
          <ac:spMkLst>
            <pc:docMk/>
            <pc:sldMk cId="2953710855" sldId="260"/>
            <ac:spMk id="17" creationId="{44DBA391-3505-4488-B295-80E7120D3798}"/>
          </ac:spMkLst>
        </pc:spChg>
        <pc:spChg chg="add mod">
          <ac:chgData name="Vyacheslav Egorov" userId="a076bbdf-90ab-4d87-9d81-dcc69e3fc45d" providerId="ADAL" clId="{0C21D485-683E-48F1-817C-C30A190276E0}" dt="2021-10-05T07:25:20.179" v="169" actId="1076"/>
          <ac:spMkLst>
            <pc:docMk/>
            <pc:sldMk cId="2953710855" sldId="260"/>
            <ac:spMk id="18" creationId="{E3244F3D-4B7F-4E7E-9C1C-0D92D51E7E81}"/>
          </ac:spMkLst>
        </pc:spChg>
        <pc:graphicFrameChg chg="add mod modGraphic">
          <ac:chgData name="Vyacheslav Egorov" userId="a076bbdf-90ab-4d87-9d81-dcc69e3fc45d" providerId="ADAL" clId="{0C21D485-683E-48F1-817C-C30A190276E0}" dt="2021-10-05T07:24:44.485" v="163" actId="1076"/>
          <ac:graphicFrameMkLst>
            <pc:docMk/>
            <pc:sldMk cId="2953710855" sldId="260"/>
            <ac:graphicFrameMk id="7" creationId="{321B2B7C-2BBF-4651-A530-A35DABF178F9}"/>
          </ac:graphicFrameMkLst>
        </pc:graphicFrameChg>
        <pc:graphicFrameChg chg="add mod ord modGraphic">
          <ac:chgData name="Vyacheslav Egorov" userId="a076bbdf-90ab-4d87-9d81-dcc69e3fc45d" providerId="ADAL" clId="{0C21D485-683E-48F1-817C-C30A190276E0}" dt="2021-10-08T12:03:11.636" v="3311" actId="339"/>
          <ac:graphicFrameMkLst>
            <pc:docMk/>
            <pc:sldMk cId="2953710855" sldId="260"/>
            <ac:graphicFrameMk id="9" creationId="{4D462620-29AC-4E9C-BB2D-5E5E15F46A05}"/>
          </ac:graphicFrameMkLst>
        </pc:graphicFrameChg>
        <pc:cxnChg chg="add del mod">
          <ac:chgData name="Vyacheslav Egorov" userId="a076bbdf-90ab-4d87-9d81-dcc69e3fc45d" providerId="ADAL" clId="{0C21D485-683E-48F1-817C-C30A190276E0}" dt="2021-10-05T07:23:34" v="149" actId="478"/>
          <ac:cxnSpMkLst>
            <pc:docMk/>
            <pc:sldMk cId="2953710855" sldId="260"/>
            <ac:cxnSpMk id="14" creationId="{58C60941-CA24-42CB-87AB-2312E1B31C57}"/>
          </ac:cxnSpMkLst>
        </pc:cxnChg>
      </pc:sldChg>
      <pc:sldChg chg="addSp delSp modSp mod setBg">
        <pc:chgData name="Vyacheslav Egorov" userId="a076bbdf-90ab-4d87-9d81-dcc69e3fc45d" providerId="ADAL" clId="{0C21D485-683E-48F1-817C-C30A190276E0}" dt="2021-10-05T12:56:50.772" v="3262" actId="14100"/>
        <pc:sldMkLst>
          <pc:docMk/>
          <pc:sldMk cId="139392128" sldId="261"/>
        </pc:sldMkLst>
        <pc:spChg chg="add mod">
          <ac:chgData name="Vyacheslav Egorov" userId="a076bbdf-90ab-4d87-9d81-dcc69e3fc45d" providerId="ADAL" clId="{0C21D485-683E-48F1-817C-C30A190276E0}" dt="2021-10-05T10:34:56.190" v="829" actId="1076"/>
          <ac:spMkLst>
            <pc:docMk/>
            <pc:sldMk cId="139392128" sldId="261"/>
            <ac:spMk id="5" creationId="{1D7AEC7F-F2AF-4020-A503-094C71D96671}"/>
          </ac:spMkLst>
        </pc:spChg>
        <pc:spChg chg="mod">
          <ac:chgData name="Vyacheslav Egorov" userId="a076bbdf-90ab-4d87-9d81-dcc69e3fc45d" providerId="ADAL" clId="{0C21D485-683E-48F1-817C-C30A190276E0}" dt="2021-10-05T09:11:50.963" v="489" actId="1076"/>
          <ac:spMkLst>
            <pc:docMk/>
            <pc:sldMk cId="139392128" sldId="261"/>
            <ac:spMk id="30" creationId="{2E135D79-BDDB-4176-9C81-7E6A51333D42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2" creationId="{F13C74B1-5B17-4795-BED0-7140497B445A}"/>
          </ac:spMkLst>
        </pc:spChg>
        <pc:spChg chg="add del">
          <ac:chgData name="Vyacheslav Egorov" userId="a076bbdf-90ab-4d87-9d81-dcc69e3fc45d" providerId="ADAL" clId="{0C21D485-683E-48F1-817C-C30A190276E0}" dt="2021-10-05T09:11:29.074" v="481" actId="26606"/>
          <ac:spMkLst>
            <pc:docMk/>
            <pc:sldMk cId="139392128" sldId="261"/>
            <ac:spMk id="33" creationId="{79BB35BC-D5C2-4C8B-A22A-A71E6191913B}"/>
          </ac:spMkLst>
        </pc:spChg>
        <pc:spChg chg="add del">
          <ac:chgData name="Vyacheslav Egorov" userId="a076bbdf-90ab-4d87-9d81-dcc69e3fc45d" providerId="ADAL" clId="{0C21D485-683E-48F1-817C-C30A190276E0}" dt="2021-10-05T09:11:10.851" v="477" actId="26606"/>
          <ac:spMkLst>
            <pc:docMk/>
            <pc:sldMk cId="139392128" sldId="261"/>
            <ac:spMk id="35" creationId="{80DF40B2-80F7-4E71-B46C-284163F3654A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7" creationId="{D4974D33-8DC5-464E-8C6D-BE58F0669C17}"/>
          </ac:spMkLst>
        </pc:spChg>
        <pc:picChg chg="add mod ord">
          <ac:chgData name="Vyacheslav Egorov" userId="a076bbdf-90ab-4d87-9d81-dcc69e3fc45d" providerId="ADAL" clId="{0C21D485-683E-48F1-817C-C30A190276E0}" dt="2021-10-05T12:56:50.772" v="3262" actId="14100"/>
          <ac:picMkLst>
            <pc:docMk/>
            <pc:sldMk cId="139392128" sldId="261"/>
            <ac:picMk id="3" creationId="{D59FC477-CB30-4EE2-A6FF-4DAC54A32E50}"/>
          </ac:picMkLst>
        </pc:picChg>
      </pc:sldChg>
      <pc:sldChg chg="add del ord">
        <pc:chgData name="Vyacheslav Egorov" userId="a076bbdf-90ab-4d87-9d81-dcc69e3fc45d" providerId="ADAL" clId="{0C21D485-683E-48F1-817C-C30A190276E0}" dt="2021-10-05T12:26:35.773" v="2018" actId="2696"/>
        <pc:sldMkLst>
          <pc:docMk/>
          <pc:sldMk cId="1343189519" sldId="262"/>
        </pc:sldMkLst>
      </pc:sldChg>
      <pc:sldChg chg="addSp delSp modSp add mod">
        <pc:chgData name="Vyacheslav Egorov" userId="a076bbdf-90ab-4d87-9d81-dcc69e3fc45d" providerId="ADAL" clId="{0C21D485-683E-48F1-817C-C30A190276E0}" dt="2021-10-08T12:22:14.327" v="3317" actId="14100"/>
        <pc:sldMkLst>
          <pc:docMk/>
          <pc:sldMk cId="819490640" sldId="263"/>
        </pc:sldMkLst>
        <pc:spChg chg="add mod">
          <ac:chgData name="Vyacheslav Egorov" userId="a076bbdf-90ab-4d87-9d81-dcc69e3fc45d" providerId="ADAL" clId="{0C21D485-683E-48F1-817C-C30A190276E0}" dt="2021-10-05T09:26:19.478" v="529" actId="1076"/>
          <ac:spMkLst>
            <pc:docMk/>
            <pc:sldMk cId="819490640" sldId="263"/>
            <ac:spMk id="12" creationId="{A16073D1-6249-4BDD-8434-7F8BB493D747}"/>
          </ac:spMkLst>
        </pc:spChg>
        <pc:spChg chg="mod">
          <ac:chgData name="Vyacheslav Egorov" userId="a076bbdf-90ab-4d87-9d81-dcc69e3fc45d" providerId="ADAL" clId="{0C21D485-683E-48F1-817C-C30A190276E0}" dt="2021-10-05T09:27:17.492" v="534" actId="1076"/>
          <ac:spMkLst>
            <pc:docMk/>
            <pc:sldMk cId="819490640" sldId="263"/>
            <ac:spMk id="30" creationId="{2E135D79-BDDB-4176-9C81-7E6A51333D42}"/>
          </ac:spMkLst>
        </pc:spChg>
        <pc:picChg chg="add mod ord">
          <ac:chgData name="Vyacheslav Egorov" userId="a076bbdf-90ab-4d87-9d81-dcc69e3fc45d" providerId="ADAL" clId="{0C21D485-683E-48F1-817C-C30A190276E0}" dt="2021-10-08T12:22:14.327" v="3317" actId="14100"/>
          <ac:picMkLst>
            <pc:docMk/>
            <pc:sldMk cId="819490640" sldId="263"/>
            <ac:picMk id="3" creationId="{AEEEAF9C-B5C4-4626-AF32-60D0BDF33194}"/>
          </ac:picMkLst>
        </pc:picChg>
        <pc:picChg chg="add del mod">
          <ac:chgData name="Vyacheslav Egorov" userId="a076bbdf-90ab-4d87-9d81-dcc69e3fc45d" providerId="ADAL" clId="{0C21D485-683E-48F1-817C-C30A190276E0}" dt="2021-10-05T09:24:37.933" v="495" actId="478"/>
          <ac:picMkLst>
            <pc:docMk/>
            <pc:sldMk cId="819490640" sldId="263"/>
            <ac:picMk id="5" creationId="{F1E35B21-35BC-4569-9269-CC2486470AD7}"/>
          </ac:picMkLst>
        </pc:picChg>
        <pc:picChg chg="add mod">
          <ac:chgData name="Vyacheslav Egorov" userId="a076bbdf-90ab-4d87-9d81-dcc69e3fc45d" providerId="ADAL" clId="{0C21D485-683E-48F1-817C-C30A190276E0}" dt="2021-10-05T09:26:41.821" v="531" actId="14100"/>
          <ac:picMkLst>
            <pc:docMk/>
            <pc:sldMk cId="819490640" sldId="263"/>
            <ac:picMk id="7" creationId="{94A15D4F-F574-4056-A685-48645AB2E375}"/>
          </ac:picMkLst>
        </pc:picChg>
        <pc:picChg chg="add mod">
          <ac:chgData name="Vyacheslav Egorov" userId="a076bbdf-90ab-4d87-9d81-dcc69e3fc45d" providerId="ADAL" clId="{0C21D485-683E-48F1-817C-C30A190276E0}" dt="2021-10-05T09:26:44.732" v="532" actId="14100"/>
          <ac:picMkLst>
            <pc:docMk/>
            <pc:sldMk cId="819490640" sldId="263"/>
            <ac:picMk id="9" creationId="{2DBDA229-3DCF-44E5-9254-6D749CE571E7}"/>
          </ac:picMkLst>
        </pc:picChg>
      </pc:sldChg>
      <pc:sldChg chg="add del">
        <pc:chgData name="Vyacheslav Egorov" userId="a076bbdf-90ab-4d87-9d81-dcc69e3fc45d" providerId="ADAL" clId="{0C21D485-683E-48F1-817C-C30A190276E0}" dt="2021-10-05T09:27:29.953" v="535" actId="47"/>
        <pc:sldMkLst>
          <pc:docMk/>
          <pc:sldMk cId="1537339919" sldId="264"/>
        </pc:sldMkLst>
      </pc:sldChg>
      <pc:sldChg chg="addSp delSp modSp add mod ord">
        <pc:chgData name="Vyacheslav Egorov" userId="a076bbdf-90ab-4d87-9d81-dcc69e3fc45d" providerId="ADAL" clId="{0C21D485-683E-48F1-817C-C30A190276E0}" dt="2021-10-08T12:35:43.326" v="3323" actId="14100"/>
        <pc:sldMkLst>
          <pc:docMk/>
          <pc:sldMk cId="3813596965" sldId="265"/>
        </pc:sldMkLst>
        <pc:spChg chg="add mod">
          <ac:chgData name="Vyacheslav Egorov" userId="a076bbdf-90ab-4d87-9d81-dcc69e3fc45d" providerId="ADAL" clId="{0C21D485-683E-48F1-817C-C30A190276E0}" dt="2021-10-05T10:39:51.154" v="852" actId="1076"/>
          <ac:spMkLst>
            <pc:docMk/>
            <pc:sldMk cId="3813596965" sldId="265"/>
            <ac:spMk id="3" creationId="{E90CC2CF-A108-4E49-8257-4C028E00855F}"/>
          </ac:spMkLst>
        </pc:spChg>
        <pc:spChg chg="add del mod">
          <ac:chgData name="Vyacheslav Egorov" userId="a076bbdf-90ab-4d87-9d81-dcc69e3fc45d" providerId="ADAL" clId="{0C21D485-683E-48F1-817C-C30A190276E0}" dt="2021-10-05T10:36:00.141" v="833"/>
          <ac:spMkLst>
            <pc:docMk/>
            <pc:sldMk cId="3813596965" sldId="265"/>
            <ac:spMk id="4" creationId="{19671A1F-6650-4387-A6C4-6FB798620FF2}"/>
          </ac:spMkLst>
        </pc:spChg>
        <pc:spChg chg="mod">
          <ac:chgData name="Vyacheslav Egorov" userId="a076bbdf-90ab-4d87-9d81-dcc69e3fc45d" providerId="ADAL" clId="{0C21D485-683E-48F1-817C-C30A190276E0}" dt="2021-10-05T09:30:47.116" v="573" actId="20577"/>
          <ac:spMkLst>
            <pc:docMk/>
            <pc:sldMk cId="3813596965" sldId="265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42:18.122" v="860" actId="1076"/>
          <ac:picMkLst>
            <pc:docMk/>
            <pc:sldMk cId="3813596965" sldId="265"/>
            <ac:picMk id="5" creationId="{476E5AB9-1B3A-464E-814B-9B8C894248E7}"/>
          </ac:picMkLst>
        </pc:picChg>
        <pc:picChg chg="add mod">
          <ac:chgData name="Vyacheslav Egorov" userId="a076bbdf-90ab-4d87-9d81-dcc69e3fc45d" providerId="ADAL" clId="{0C21D485-683E-48F1-817C-C30A190276E0}" dt="2021-10-05T10:40:01.385" v="855" actId="1076"/>
          <ac:picMkLst>
            <pc:docMk/>
            <pc:sldMk cId="3813596965" sldId="265"/>
            <ac:picMk id="7" creationId="{4AD60E58-50D2-4724-A816-567BA45CE6E9}"/>
          </ac:picMkLst>
        </pc:picChg>
        <pc:picChg chg="add mod ord">
          <ac:chgData name="Vyacheslav Egorov" userId="a076bbdf-90ab-4d87-9d81-dcc69e3fc45d" providerId="ADAL" clId="{0C21D485-683E-48F1-817C-C30A190276E0}" dt="2021-10-08T12:35:43.326" v="3323" actId="14100"/>
          <ac:picMkLst>
            <pc:docMk/>
            <pc:sldMk cId="3813596965" sldId="265"/>
            <ac:picMk id="9" creationId="{791EF654-F4F6-4464-8AEC-BA799E5DB515}"/>
          </ac:picMkLst>
        </pc:picChg>
        <pc:picChg chg="add mod">
          <ac:chgData name="Vyacheslav Egorov" userId="a076bbdf-90ab-4d87-9d81-dcc69e3fc45d" providerId="ADAL" clId="{0C21D485-683E-48F1-817C-C30A190276E0}" dt="2021-10-05T10:44:40.323" v="873" actId="1076"/>
          <ac:picMkLst>
            <pc:docMk/>
            <pc:sldMk cId="3813596965" sldId="265"/>
            <ac:picMk id="11" creationId="{2C742211-81DC-4151-A157-B93D724CE169}"/>
          </ac:picMkLst>
        </pc:picChg>
        <pc:picChg chg="add del mod">
          <ac:chgData name="Vyacheslav Egorov" userId="a076bbdf-90ab-4d87-9d81-dcc69e3fc45d" providerId="ADAL" clId="{0C21D485-683E-48F1-817C-C30A190276E0}" dt="2021-10-05T10:44:51.104" v="874" actId="478"/>
          <ac:picMkLst>
            <pc:docMk/>
            <pc:sldMk cId="3813596965" sldId="265"/>
            <ac:picMk id="13" creationId="{0F8EBA68-CCA9-491A-97CF-CEC424D612AC}"/>
          </ac:picMkLst>
        </pc:picChg>
        <pc:picChg chg="add mod">
          <ac:chgData name="Vyacheslav Egorov" userId="a076bbdf-90ab-4d87-9d81-dcc69e3fc45d" providerId="ADAL" clId="{0C21D485-683E-48F1-817C-C30A190276E0}" dt="2021-10-05T10:45:15.876" v="879" actId="1076"/>
          <ac:picMkLst>
            <pc:docMk/>
            <pc:sldMk cId="3813596965" sldId="265"/>
            <ac:picMk id="15" creationId="{1B4C89B4-95B0-4A4C-9371-7ADD6782D8B4}"/>
          </ac:picMkLst>
        </pc:picChg>
        <pc:picChg chg="add mod">
          <ac:chgData name="Vyacheslav Egorov" userId="a076bbdf-90ab-4d87-9d81-dcc69e3fc45d" providerId="ADAL" clId="{0C21D485-683E-48F1-817C-C30A190276E0}" dt="2021-10-08T12:35:05.998" v="3319" actId="14100"/>
          <ac:picMkLst>
            <pc:docMk/>
            <pc:sldMk cId="3813596965" sldId="265"/>
            <ac:picMk id="17" creationId="{D9C51292-B783-47F3-9D44-DFF00669468B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6T04:31:53.634" v="3306" actId="14100"/>
        <pc:sldMkLst>
          <pc:docMk/>
          <pc:sldMk cId="1893564663" sldId="266"/>
        </pc:sldMkLst>
        <pc:spChg chg="add mod">
          <ac:chgData name="Vyacheslav Egorov" userId="a076bbdf-90ab-4d87-9d81-dcc69e3fc45d" providerId="ADAL" clId="{0C21D485-683E-48F1-817C-C30A190276E0}" dt="2021-10-05T11:00:06.454" v="1283" actId="14100"/>
          <ac:spMkLst>
            <pc:docMk/>
            <pc:sldMk cId="1893564663" sldId="266"/>
            <ac:spMk id="5" creationId="{A57363B2-8FE6-4D21-BB3C-E23D496D43C8}"/>
          </ac:spMkLst>
        </pc:spChg>
        <pc:spChg chg="add mod">
          <ac:chgData name="Vyacheslav Egorov" userId="a076bbdf-90ab-4d87-9d81-dcc69e3fc45d" providerId="ADAL" clId="{0C21D485-683E-48F1-817C-C30A190276E0}" dt="2021-10-05T10:59:51.168" v="1279" actId="255"/>
          <ac:spMkLst>
            <pc:docMk/>
            <pc:sldMk cId="1893564663" sldId="266"/>
            <ac:spMk id="8" creationId="{9AF8CEC2-6AEF-4D33-8175-6D0357F552FC}"/>
          </ac:spMkLst>
        </pc:spChg>
        <pc:spChg chg="add mod">
          <ac:chgData name="Vyacheslav Egorov" userId="a076bbdf-90ab-4d87-9d81-dcc69e3fc45d" providerId="ADAL" clId="{0C21D485-683E-48F1-817C-C30A190276E0}" dt="2021-10-05T10:59:38.682" v="1278" actId="1076"/>
          <ac:spMkLst>
            <pc:docMk/>
            <pc:sldMk cId="1893564663" sldId="266"/>
            <ac:spMk id="11" creationId="{2257F691-04F3-4396-9D4F-BB11D930F8F0}"/>
          </ac:spMkLst>
        </pc:spChg>
        <pc:spChg chg="mod">
          <ac:chgData name="Vyacheslav Egorov" userId="a076bbdf-90ab-4d87-9d81-dcc69e3fc45d" providerId="ADAL" clId="{0C21D485-683E-48F1-817C-C30A190276E0}" dt="2021-10-05T10:58:59.119" v="1270" actId="1076"/>
          <ac:spMkLst>
            <pc:docMk/>
            <pc:sldMk cId="1893564663" sldId="266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59:09.677" v="1271" actId="1076"/>
          <ac:picMkLst>
            <pc:docMk/>
            <pc:sldMk cId="1893564663" sldId="266"/>
            <ac:picMk id="3" creationId="{40084BEA-23BF-4CCC-A32F-1A46BBE9741A}"/>
          </ac:picMkLst>
        </pc:picChg>
        <pc:picChg chg="add mod">
          <ac:chgData name="Vyacheslav Egorov" userId="a076bbdf-90ab-4d87-9d81-dcc69e3fc45d" providerId="ADAL" clId="{0C21D485-683E-48F1-817C-C30A190276E0}" dt="2021-10-05T10:59:12.431" v="1272" actId="1076"/>
          <ac:picMkLst>
            <pc:docMk/>
            <pc:sldMk cId="1893564663" sldId="266"/>
            <ac:picMk id="6" creationId="{118AA1DC-1AA2-4B56-882C-7BF8DB94D765}"/>
          </ac:picMkLst>
        </pc:picChg>
        <pc:picChg chg="add mod ord">
          <ac:chgData name="Vyacheslav Egorov" userId="a076bbdf-90ab-4d87-9d81-dcc69e3fc45d" providerId="ADAL" clId="{0C21D485-683E-48F1-817C-C30A190276E0}" dt="2021-10-06T04:31:53.634" v="3306" actId="14100"/>
          <ac:picMkLst>
            <pc:docMk/>
            <pc:sldMk cId="1893564663" sldId="266"/>
            <ac:picMk id="9" creationId="{9009998E-7108-4E9C-BFAD-EA516671858A}"/>
          </ac:picMkLst>
        </pc:picChg>
        <pc:picChg chg="add mod">
          <ac:chgData name="Vyacheslav Egorov" userId="a076bbdf-90ab-4d87-9d81-dcc69e3fc45d" providerId="ADAL" clId="{0C21D485-683E-48F1-817C-C30A190276E0}" dt="2021-10-05T11:02:07.948" v="1291" actId="1076"/>
          <ac:picMkLst>
            <pc:docMk/>
            <pc:sldMk cId="1893564663" sldId="266"/>
            <ac:picMk id="12" creationId="{55C3DCE0-073E-41F2-B429-E6E77826CB82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5T10:56:43.574" v="1254" actId="1076"/>
        <pc:sldMkLst>
          <pc:docMk/>
          <pc:sldMk cId="3378990838" sldId="267"/>
        </pc:sldMkLst>
        <pc:spChg chg="add mod">
          <ac:chgData name="Vyacheslav Egorov" userId="a076bbdf-90ab-4d87-9d81-dcc69e3fc45d" providerId="ADAL" clId="{0C21D485-683E-48F1-817C-C30A190276E0}" dt="2021-10-05T09:51:20.391" v="824" actId="20577"/>
          <ac:spMkLst>
            <pc:docMk/>
            <pc:sldMk cId="3378990838" sldId="267"/>
            <ac:spMk id="5" creationId="{99E66442-B6F3-4FF3-943E-CDB0DB8A6170}"/>
          </ac:spMkLst>
        </pc:spChg>
        <pc:spChg chg="add mod">
          <ac:chgData name="Vyacheslav Egorov" userId="a076bbdf-90ab-4d87-9d81-dcc69e3fc45d" providerId="ADAL" clId="{0C21D485-683E-48F1-817C-C30A190276E0}" dt="2021-10-05T10:56:43.574" v="1254" actId="1076"/>
          <ac:spMkLst>
            <pc:docMk/>
            <pc:sldMk cId="3378990838" sldId="267"/>
            <ac:spMk id="8" creationId="{74F60967-2CB6-4DD0-A42F-4027CF025DF5}"/>
          </ac:spMkLst>
        </pc:spChg>
        <pc:spChg chg="mod">
          <ac:chgData name="Vyacheslav Egorov" userId="a076bbdf-90ab-4d87-9d81-dcc69e3fc45d" providerId="ADAL" clId="{0C21D485-683E-48F1-817C-C30A190276E0}" dt="2021-10-05T09:51:39.524" v="826" actId="1076"/>
          <ac:spMkLst>
            <pc:docMk/>
            <pc:sldMk cId="3378990838" sldId="267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49:03.399" v="813" actId="1076"/>
          <ac:picMkLst>
            <pc:docMk/>
            <pc:sldMk cId="3378990838" sldId="267"/>
            <ac:picMk id="3" creationId="{1F9CBC18-F088-4262-A8D5-7AD060787D8F}"/>
          </ac:picMkLst>
        </pc:picChg>
        <pc:picChg chg="add mod">
          <ac:chgData name="Vyacheslav Egorov" userId="a076bbdf-90ab-4d87-9d81-dcc69e3fc45d" providerId="ADAL" clId="{0C21D485-683E-48F1-817C-C30A190276E0}" dt="2021-10-05T09:51:49.821" v="827" actId="1076"/>
          <ac:picMkLst>
            <pc:docMk/>
            <pc:sldMk cId="3378990838" sldId="267"/>
            <ac:picMk id="6" creationId="{B7F6B509-BA98-42BF-85A4-0CCE08D5A4A6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1:41:55.332" v="1684" actId="1076"/>
        <pc:sldMkLst>
          <pc:docMk/>
          <pc:sldMk cId="793802203" sldId="268"/>
        </pc:sldMkLst>
        <pc:spChg chg="add mod">
          <ac:chgData name="Vyacheslav Egorov" userId="a076bbdf-90ab-4d87-9d81-dcc69e3fc45d" providerId="ADAL" clId="{0C21D485-683E-48F1-817C-C30A190276E0}" dt="2021-10-05T11:36:08.045" v="1628" actId="20577"/>
          <ac:spMkLst>
            <pc:docMk/>
            <pc:sldMk cId="793802203" sldId="268"/>
            <ac:spMk id="5" creationId="{64ABCFDA-2ABD-4BB7-8777-31791135ADAA}"/>
          </ac:spMkLst>
        </pc:spChg>
        <pc:spChg chg="add mod">
          <ac:chgData name="Vyacheslav Egorov" userId="a076bbdf-90ab-4d87-9d81-dcc69e3fc45d" providerId="ADAL" clId="{0C21D485-683E-48F1-817C-C30A190276E0}" dt="2021-10-05T11:25:30.423" v="1583" actId="1076"/>
          <ac:spMkLst>
            <pc:docMk/>
            <pc:sldMk cId="793802203" sldId="268"/>
            <ac:spMk id="8" creationId="{DEEE8550-E768-4994-ABCA-5A8B769AB300}"/>
          </ac:spMkLst>
        </pc:spChg>
        <pc:spChg chg="add mod">
          <ac:chgData name="Vyacheslav Egorov" userId="a076bbdf-90ab-4d87-9d81-dcc69e3fc45d" providerId="ADAL" clId="{0C21D485-683E-48F1-817C-C30A190276E0}" dt="2021-10-05T11:41:55.332" v="1684" actId="1076"/>
          <ac:spMkLst>
            <pc:docMk/>
            <pc:sldMk cId="793802203" sldId="268"/>
            <ac:spMk id="11" creationId="{AC40130F-37E3-4111-A03E-6162E47BAB75}"/>
          </ac:spMkLst>
        </pc:spChg>
        <pc:spChg chg="add mod">
          <ac:chgData name="Vyacheslav Egorov" userId="a076bbdf-90ab-4d87-9d81-dcc69e3fc45d" providerId="ADAL" clId="{0C21D485-683E-48F1-817C-C30A190276E0}" dt="2021-10-05T11:38:59.658" v="1646" actId="20577"/>
          <ac:spMkLst>
            <pc:docMk/>
            <pc:sldMk cId="793802203" sldId="268"/>
            <ac:spMk id="14" creationId="{933CA186-B6FD-4631-A1F4-2BAAD8FE9CC3}"/>
          </ac:spMkLst>
        </pc:spChg>
        <pc:spChg chg="add del mod">
          <ac:chgData name="Vyacheslav Egorov" userId="a076bbdf-90ab-4d87-9d81-dcc69e3fc45d" providerId="ADAL" clId="{0C21D485-683E-48F1-817C-C30A190276E0}" dt="2021-10-05T11:41:17.989" v="1647" actId="478"/>
          <ac:spMkLst>
            <pc:docMk/>
            <pc:sldMk cId="793802203" sldId="268"/>
            <ac:spMk id="15" creationId="{C736C62E-2C5F-4FD2-A8EA-D9150B791F6B}"/>
          </ac:spMkLst>
        </pc:spChg>
        <pc:spChg chg="add mod">
          <ac:chgData name="Vyacheslav Egorov" userId="a076bbdf-90ab-4d87-9d81-dcc69e3fc45d" providerId="ADAL" clId="{0C21D485-683E-48F1-817C-C30A190276E0}" dt="2021-10-05T11:41:49.339" v="1683" actId="14100"/>
          <ac:spMkLst>
            <pc:docMk/>
            <pc:sldMk cId="793802203" sldId="268"/>
            <ac:spMk id="18" creationId="{9A0B9DB2-6B34-47AB-BF2B-ED6252E12C01}"/>
          </ac:spMkLst>
        </pc:spChg>
        <pc:spChg chg="mod">
          <ac:chgData name="Vyacheslav Egorov" userId="a076bbdf-90ab-4d87-9d81-dcc69e3fc45d" providerId="ADAL" clId="{0C21D485-683E-48F1-817C-C30A190276E0}" dt="2021-10-05T11:21:38.681" v="1488" actId="20577"/>
          <ac:spMkLst>
            <pc:docMk/>
            <pc:sldMk cId="793802203" sldId="26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10:30.964" v="1293" actId="1076"/>
          <ac:picMkLst>
            <pc:docMk/>
            <pc:sldMk cId="793802203" sldId="268"/>
            <ac:picMk id="3" creationId="{28850EFA-9AEB-4702-B6A2-D3AEB33B057F}"/>
          </ac:picMkLst>
        </pc:picChg>
        <pc:picChg chg="add mod">
          <ac:chgData name="Vyacheslav Egorov" userId="a076bbdf-90ab-4d87-9d81-dcc69e3fc45d" providerId="ADAL" clId="{0C21D485-683E-48F1-817C-C30A190276E0}" dt="2021-10-05T11:23:09.549" v="1504" actId="1076"/>
          <ac:picMkLst>
            <pc:docMk/>
            <pc:sldMk cId="793802203" sldId="268"/>
            <ac:picMk id="6" creationId="{5067326B-4E42-458C-A3E2-969AA3B2C51B}"/>
          </ac:picMkLst>
        </pc:picChg>
        <pc:picChg chg="add mod">
          <ac:chgData name="Vyacheslav Egorov" userId="a076bbdf-90ab-4d87-9d81-dcc69e3fc45d" providerId="ADAL" clId="{0C21D485-683E-48F1-817C-C30A190276E0}" dt="2021-10-05T11:25:27.901" v="1582" actId="1076"/>
          <ac:picMkLst>
            <pc:docMk/>
            <pc:sldMk cId="793802203" sldId="268"/>
            <ac:picMk id="9" creationId="{DE820B92-454D-4CAD-8609-1D70AFEF7C60}"/>
          </ac:picMkLst>
        </pc:picChg>
        <pc:picChg chg="add mod">
          <ac:chgData name="Vyacheslav Egorov" userId="a076bbdf-90ab-4d87-9d81-dcc69e3fc45d" providerId="ADAL" clId="{0C21D485-683E-48F1-817C-C30A190276E0}" dt="2021-10-05T11:25:19.062" v="1580" actId="1076"/>
          <ac:picMkLst>
            <pc:docMk/>
            <pc:sldMk cId="793802203" sldId="268"/>
            <ac:picMk id="12" creationId="{871C0A08-119C-45BE-983D-B34E11F6E574}"/>
          </ac:picMkLst>
        </pc:picChg>
        <pc:picChg chg="add mod">
          <ac:chgData name="Vyacheslav Egorov" userId="a076bbdf-90ab-4d87-9d81-dcc69e3fc45d" providerId="ADAL" clId="{0C21D485-683E-48F1-817C-C30A190276E0}" dt="2021-10-05T11:41:23.603" v="1649" actId="1076"/>
          <ac:picMkLst>
            <pc:docMk/>
            <pc:sldMk cId="793802203" sldId="268"/>
            <ac:picMk id="16" creationId="{6BF115CB-7C64-4561-8223-C78B27DF2956}"/>
          </ac:picMkLst>
        </pc:picChg>
      </pc:sldChg>
      <pc:sldChg chg="addSp delSp modSp add mod">
        <pc:chgData name="Vyacheslav Egorov" userId="a076bbdf-90ab-4d87-9d81-dcc69e3fc45d" providerId="ADAL" clId="{0C21D485-683E-48F1-817C-C30A190276E0}" dt="2021-10-05T12:56:17.516" v="3259" actId="1076"/>
        <pc:sldMkLst>
          <pc:docMk/>
          <pc:sldMk cId="3318283229" sldId="269"/>
        </pc:sldMkLst>
        <pc:spChg chg="add mod">
          <ac:chgData name="Vyacheslav Egorov" userId="a076bbdf-90ab-4d87-9d81-dcc69e3fc45d" providerId="ADAL" clId="{0C21D485-683E-48F1-817C-C30A190276E0}" dt="2021-10-05T12:56:17.516" v="3259" actId="1076"/>
          <ac:spMkLst>
            <pc:docMk/>
            <pc:sldMk cId="3318283229" sldId="269"/>
            <ac:spMk id="3" creationId="{EE45CB52-90F3-4F8B-ACC4-6D218D87A997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" creationId="{51858AAC-1C87-43EF-8A88-CE79C9C98094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5" creationId="{814DB616-FBD2-4E3E-8FCB-01BF1A72C174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1" creationId="{F835ABDE-874C-499C-A7D7-1FF13F3EF337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3" creationId="{98A7E3E0-27A0-4EEF-A1E8-59316907058F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4" creationId="{6E543C2C-684C-4D3F-8DC7-CD5E143A2DE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5" creationId="{EB7E7E7B-9634-4881-855A-03D8250C66CB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6" creationId="{DB3B6B4E-D35E-49A1-A327-FABCD393E1A1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7" creationId="{67552A55-B850-4C43-AEEC-652D9EDE82B0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8" creationId="{82B36768-8DB2-4AB5-8ED6-D3C416CA0DFD}"/>
          </ac:spMkLst>
        </pc:spChg>
        <pc:spChg chg="mod">
          <ac:chgData name="Vyacheslav Egorov" userId="a076bbdf-90ab-4d87-9d81-dcc69e3fc45d" providerId="ADAL" clId="{0C21D485-683E-48F1-817C-C30A190276E0}" dt="2021-10-05T12:55:53.852" v="3255" actId="1076"/>
          <ac:spMkLst>
            <pc:docMk/>
            <pc:sldMk cId="3318283229" sldId="269"/>
            <ac:spMk id="30" creationId="{2E135D79-BDDB-4176-9C81-7E6A51333D42}"/>
          </ac:spMkLst>
        </pc:spChg>
        <pc:spChg chg="add del mod">
          <ac:chgData name="Vyacheslav Egorov" userId="a076bbdf-90ab-4d87-9d81-dcc69e3fc45d" providerId="ADAL" clId="{0C21D485-683E-48F1-817C-C30A190276E0}" dt="2021-10-05T12:46:16.351" v="2874" actId="478"/>
          <ac:spMkLst>
            <pc:docMk/>
            <pc:sldMk cId="3318283229" sldId="269"/>
            <ac:spMk id="32" creationId="{46D8F6C8-1090-4D26-983A-F273EACC3AFD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33" creationId="{2EDF3C84-C7B3-4B43-9378-0E38207F87C5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4" creationId="{1A944A9C-FE69-4149-9CCA-376A9F8D0E92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7" creationId="{32351D83-67FB-448E-A83A-EAFB1F89657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4" creationId="{A195E829-4288-47A0-A592-B77A492D192F}"/>
          </ac:spMkLst>
        </pc:sp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6" creationId="{A1AE6167-E886-4257-888B-818D9F2A691C}"/>
          </ac:cxnSpMkLst>
        </pc:cxn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10" creationId="{C80FFC08-AEC2-422A-A60E-A2A1269E5484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19" creationId="{B05C2422-23E8-42B8-A49C-31ED95C8AFCE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21" creationId="{4D1AD49C-77A2-4B0A-B050-6B9495F5A5A9}"/>
          </ac:cxnSpMkLst>
        </pc:cxnChg>
        <pc:cxnChg chg="add del mod">
          <ac:chgData name="Vyacheslav Egorov" userId="a076bbdf-90ab-4d87-9d81-dcc69e3fc45d" providerId="ADAL" clId="{0C21D485-683E-48F1-817C-C30A190276E0}" dt="2021-10-05T12:45:38.002" v="2867" actId="478"/>
          <ac:cxnSpMkLst>
            <pc:docMk/>
            <pc:sldMk cId="3318283229" sldId="269"/>
            <ac:cxnSpMk id="23" creationId="{4AEACF0E-AAB2-44CC-B346-434762202D68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5" creationId="{A8699270-EC49-4587-8DAA-C39A4B992FCB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7" creationId="{BD51BDD7-F79C-480B-9303-233BF1B07337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9" creationId="{C7C68257-1E58-4DD6-959E-75AD153C4801}"/>
          </ac:cxnSpMkLst>
        </pc:cxnChg>
      </pc:sldChg>
      <pc:sldChg chg="addSp modSp add mod ord">
        <pc:chgData name="Vyacheslav Egorov" userId="a076bbdf-90ab-4d87-9d81-dcc69e3fc45d" providerId="ADAL" clId="{0C21D485-683E-48F1-817C-C30A190276E0}" dt="2021-10-05T11:53:24.178" v="1835" actId="20577"/>
        <pc:sldMkLst>
          <pc:docMk/>
          <pc:sldMk cId="1842575271" sldId="270"/>
        </pc:sldMkLst>
        <pc:spChg chg="add mod">
          <ac:chgData name="Vyacheslav Egorov" userId="a076bbdf-90ab-4d87-9d81-dcc69e3fc45d" providerId="ADAL" clId="{0C21D485-683E-48F1-817C-C30A190276E0}" dt="2021-10-05T11:46:26.267" v="1755" actId="1076"/>
          <ac:spMkLst>
            <pc:docMk/>
            <pc:sldMk cId="1842575271" sldId="270"/>
            <ac:spMk id="5" creationId="{1CD57DD4-8C16-45BF-BB1A-CE8E73E1DAF7}"/>
          </ac:spMkLst>
        </pc:spChg>
        <pc:spChg chg="add mod">
          <ac:chgData name="Vyacheslav Egorov" userId="a076bbdf-90ab-4d87-9d81-dcc69e3fc45d" providerId="ADAL" clId="{0C21D485-683E-48F1-817C-C30A190276E0}" dt="2021-10-05T11:46:25.681" v="1754" actId="2711"/>
          <ac:spMkLst>
            <pc:docMk/>
            <pc:sldMk cId="1842575271" sldId="270"/>
            <ac:spMk id="6" creationId="{5EAC6A61-CE3C-4E42-809D-CBF0572A389D}"/>
          </ac:spMkLst>
        </pc:spChg>
        <pc:spChg chg="add mod">
          <ac:chgData name="Vyacheslav Egorov" userId="a076bbdf-90ab-4d87-9d81-dcc69e3fc45d" providerId="ADAL" clId="{0C21D485-683E-48F1-817C-C30A190276E0}" dt="2021-10-05T11:53:24.178" v="1835" actId="20577"/>
          <ac:spMkLst>
            <pc:docMk/>
            <pc:sldMk cId="1842575271" sldId="270"/>
            <ac:spMk id="9" creationId="{34B73BE5-A65E-4E0B-B875-8C2CEA06FE29}"/>
          </ac:spMkLst>
        </pc:spChg>
        <pc:spChg chg="mod">
          <ac:chgData name="Vyacheslav Egorov" userId="a076bbdf-90ab-4d87-9d81-dcc69e3fc45d" providerId="ADAL" clId="{0C21D485-683E-48F1-817C-C30A190276E0}" dt="2021-10-05T11:21:53.420" v="1499" actId="20577"/>
          <ac:spMkLst>
            <pc:docMk/>
            <pc:sldMk cId="1842575271" sldId="270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43:01.981" v="1686" actId="1076"/>
          <ac:picMkLst>
            <pc:docMk/>
            <pc:sldMk cId="1842575271" sldId="270"/>
            <ac:picMk id="3" creationId="{5D4D5822-8FD4-434F-BE70-17FACB35AA2B}"/>
          </ac:picMkLst>
        </pc:picChg>
        <pc:picChg chg="add mod">
          <ac:chgData name="Vyacheslav Egorov" userId="a076bbdf-90ab-4d87-9d81-dcc69e3fc45d" providerId="ADAL" clId="{0C21D485-683E-48F1-817C-C30A190276E0}" dt="2021-10-05T11:49:30.706" v="1772" actId="14100"/>
          <ac:picMkLst>
            <pc:docMk/>
            <pc:sldMk cId="1842575271" sldId="270"/>
            <ac:picMk id="7" creationId="{1F3D31F4-AE35-49B7-98C4-7EBFD7C4513B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2:23:50.697" v="2017" actId="1076"/>
        <pc:sldMkLst>
          <pc:docMk/>
          <pc:sldMk cId="4132009035" sldId="271"/>
        </pc:sldMkLst>
        <pc:spChg chg="add mod">
          <ac:chgData name="Vyacheslav Egorov" userId="a076bbdf-90ab-4d87-9d81-dcc69e3fc45d" providerId="ADAL" clId="{0C21D485-683E-48F1-817C-C30A190276E0}" dt="2021-10-05T12:23:33.979" v="2008" actId="1076"/>
          <ac:spMkLst>
            <pc:docMk/>
            <pc:sldMk cId="4132009035" sldId="271"/>
            <ac:spMk id="7" creationId="{918D2089-9E89-4349-919F-7F97F828B29E}"/>
          </ac:spMkLst>
        </pc:spChg>
        <pc:spChg chg="add mod">
          <ac:chgData name="Vyacheslav Egorov" userId="a076bbdf-90ab-4d87-9d81-dcc69e3fc45d" providerId="ADAL" clId="{0C21D485-683E-48F1-817C-C30A190276E0}" dt="2021-10-05T12:23:31.626" v="2007" actId="1076"/>
          <ac:spMkLst>
            <pc:docMk/>
            <pc:sldMk cId="4132009035" sldId="271"/>
            <ac:spMk id="8" creationId="{BC915346-F0AB-438E-ABE8-576EBE27328B}"/>
          </ac:spMkLst>
        </pc:spChg>
        <pc:spChg chg="add mod">
          <ac:chgData name="Vyacheslav Egorov" userId="a076bbdf-90ab-4d87-9d81-dcc69e3fc45d" providerId="ADAL" clId="{0C21D485-683E-48F1-817C-C30A190276E0}" dt="2021-10-05T12:23:29.466" v="2006" actId="1076"/>
          <ac:spMkLst>
            <pc:docMk/>
            <pc:sldMk cId="4132009035" sldId="271"/>
            <ac:spMk id="9" creationId="{84A397A8-A0AE-428B-85C1-1A1C2C94508B}"/>
          </ac:spMkLst>
        </pc:spChg>
        <pc:spChg chg="add mod">
          <ac:chgData name="Vyacheslav Egorov" userId="a076bbdf-90ab-4d87-9d81-dcc69e3fc45d" providerId="ADAL" clId="{0C21D485-683E-48F1-817C-C30A190276E0}" dt="2021-10-05T12:19:52.697" v="1975" actId="14100"/>
          <ac:spMkLst>
            <pc:docMk/>
            <pc:sldMk cId="4132009035" sldId="271"/>
            <ac:spMk id="10" creationId="{3E306C98-5048-487C-8263-1130B43CD4C9}"/>
          </ac:spMkLst>
        </pc:spChg>
        <pc:spChg chg="add mod">
          <ac:chgData name="Vyacheslav Egorov" userId="a076bbdf-90ab-4d87-9d81-dcc69e3fc45d" providerId="ADAL" clId="{0C21D485-683E-48F1-817C-C30A190276E0}" dt="2021-10-05T12:19:29.557" v="1954" actId="1076"/>
          <ac:spMkLst>
            <pc:docMk/>
            <pc:sldMk cId="4132009035" sldId="271"/>
            <ac:spMk id="11" creationId="{BF5B6503-B489-4D10-A634-F3304F320509}"/>
          </ac:spMkLst>
        </pc:spChg>
        <pc:spChg chg="add mod">
          <ac:chgData name="Vyacheslav Egorov" userId="a076bbdf-90ab-4d87-9d81-dcc69e3fc45d" providerId="ADAL" clId="{0C21D485-683E-48F1-817C-C30A190276E0}" dt="2021-10-05T12:23:50.697" v="2017" actId="1076"/>
          <ac:spMkLst>
            <pc:docMk/>
            <pc:sldMk cId="4132009035" sldId="271"/>
            <ac:spMk id="12" creationId="{FEB01E2B-B488-4071-87A5-9F284739A710}"/>
          </ac:spMkLst>
        </pc:spChg>
        <pc:spChg chg="mod">
          <ac:chgData name="Vyacheslav Egorov" userId="a076bbdf-90ab-4d87-9d81-dcc69e3fc45d" providerId="ADAL" clId="{0C21D485-683E-48F1-817C-C30A190276E0}" dt="2021-10-05T12:09:07.136" v="1868" actId="14100"/>
          <ac:spMkLst>
            <pc:docMk/>
            <pc:sldMk cId="4132009035" sldId="271"/>
            <ac:spMk id="30" creationId="{2E135D79-BDDB-4176-9C81-7E6A51333D42}"/>
          </ac:spMkLst>
        </pc:spChg>
        <pc:picChg chg="add del mod">
          <ac:chgData name="Vyacheslav Egorov" userId="a076bbdf-90ab-4d87-9d81-dcc69e3fc45d" providerId="ADAL" clId="{0C21D485-683E-48F1-817C-C30A190276E0}" dt="2021-10-05T12:07:40.415" v="1864" actId="478"/>
          <ac:picMkLst>
            <pc:docMk/>
            <pc:sldMk cId="4132009035" sldId="271"/>
            <ac:picMk id="3" creationId="{EF0808B4-E0F2-46AE-A124-0B7009C0CFF5}"/>
          </ac:picMkLst>
        </pc:picChg>
        <pc:picChg chg="add mod">
          <ac:chgData name="Vyacheslav Egorov" userId="a076bbdf-90ab-4d87-9d81-dcc69e3fc45d" providerId="ADAL" clId="{0C21D485-683E-48F1-817C-C30A190276E0}" dt="2021-10-05T12:19:07.037" v="1937" actId="14100"/>
          <ac:picMkLst>
            <pc:docMk/>
            <pc:sldMk cId="4132009035" sldId="271"/>
            <ac:picMk id="5" creationId="{06C1A30F-60A1-4476-86C0-EBFB6B66A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0D3D-3209-4A21-B377-37605E1CF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67567-C919-422D-B92D-4247DC4D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36587-7230-4FAF-98F0-C8A006B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01C75-E606-41F4-A9B3-510EF96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3D851-5B7F-4051-ABF3-2CDC19B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21B20-87C3-4C93-96D0-73432B22B6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640D-A96C-449C-BE7E-E8F69EC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93E23-E361-41C3-AEE2-3DE05328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9322D-6720-45A5-A44E-57341B3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209B1-A92D-4B6C-AC81-DE1F8D3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72C1-32DB-4B12-8F61-5A03575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64DD51-D898-4C1B-883F-702CCFA1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6A121-BD53-42AF-8910-6818E28B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61AA-281C-4B36-B51F-B9E7DFA6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69DF-09A0-45CF-8527-A9223B6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5605D-5D1E-4AB8-8871-ED699484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A636E-ADEE-48CE-BED5-49C56C2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6CAC-F1EB-4CB5-849D-E4E5B3D1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308D6-BD12-414D-BD46-FED69E00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ED577-1B26-4366-AB11-8F118E5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6DC3C-9697-4252-9846-16A9A9C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6B56-F8B2-4E2D-A009-050E5C2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A2C32-5A76-48D7-BD04-6CE91B52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B99BE-7CF7-4B66-B44C-3987184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211F5-6253-472C-8053-93AAFB3C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5DADB-AEBB-4399-BC01-A7C1F908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F4CEF-A3B5-4706-ACFB-682E4BA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8C0AE-1B34-45C7-A8A6-B7A451FD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9CF91-437B-4693-AA9D-DE7622ED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E7B42-9336-4C83-94FF-381A66E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F9F6A-DA03-4A74-B506-E2E0B86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F6112-0CF2-4D48-A20D-4F38027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3665F-00FE-4CDE-BC69-B74DB55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64169-6419-49AD-8978-132C0D12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8822D-080C-4D28-959B-9E8A72D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D0303-4C05-4EEC-85BC-9B2E7D30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A9EF41-9B83-460E-A7FF-EB7F401D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FF512-A5A3-4BFB-B26F-9C54434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C28143-842B-46A6-935F-6797B38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DEE7C-625A-442A-8775-B8C7191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30D3E-D583-407C-9CF6-7FDE3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E07644-5FD1-4638-B182-946F9D0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D6FEA-F2A1-4458-B907-245386A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AAE4E-5881-4D45-9F21-18BC18C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2B75BF-FBCA-46F9-B19F-96457848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4CA5B-E4C4-459F-9C7D-62ABC8B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78456-C6BF-4562-A178-6EDF4B8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85E6D-84AB-43E5-BD99-BD8815D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2167-4504-4BD7-A3E2-FC89126E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B8DD5-802F-4AB9-996C-5BAB72FE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6FE1B6-1AB3-49DB-8703-CB12796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2F5C8-2A75-4900-BCFE-6A4C1C52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C5B7C-9BBA-4CD8-B54A-9B3115CB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7027-92DE-432A-8CC5-79FF7ED2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A70E3-B821-453D-9649-3DA06128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C4AC5-FE81-4A69-8769-4D500989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215E8-79AC-4A88-B3B9-F1972D46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E91D-4539-4B62-9B43-543181D2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55696-E30C-444B-B892-F4AF72FA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B55DC-3F6A-4017-84EB-8B053D7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13622-5E51-4EDE-91F3-596BA12B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D781-0650-4D96-9417-5342A7502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99C8-056B-409B-9601-CD04BC64C87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C66CC-1C3A-4ABE-B0C5-F793FDA4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F7927-8C34-40F8-AD4B-F954E14B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D5633B-AFC7-48E9-B3A9-6933A313B9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e-precision_floating-point_format" TargetMode="External"/><Relationship Id="rId2" Type="http://schemas.openxmlformats.org/officeDocument/2006/relationships/hyperlink" Target="https://en.wikipedia.org/wiki/Single-precision_floating-point_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Quadruple-precision_floating-point_format" TargetMode="External"/><Relationship Id="rId4" Type="http://schemas.openxmlformats.org/officeDocument/2006/relationships/hyperlink" Target="https://en.wikipedia.org/wiki/Extended_precis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2%D0%BE%D1%80%D1%8B_%D0%B2_C_%D0%B8_C%2B%2B#cite_note-rightbitshift-4" TargetMode="External"/><Relationship Id="rId2" Type="http://schemas.openxmlformats.org/officeDocument/2006/relationships/hyperlink" Target="https://ru.wikipedia.org/wiki/%D0%9E%D0%BF%D0%B5%D1%80%D0%B0%D1%82%D0%BE%D1%80%D1%8B_%D0%B2_C_%D0%B8_C%2B%2B#cite_note-bitshift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E%D0%BF%D0%B5%D1%80%D0%B0%D1%82%D0%BE%D1%80%D1%8B_%D0%B2_C_%D0%B8_C%2B%2B#cite_note-modulo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20E57-294C-436D-BA2A-2F8C66E2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4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Урок №1. </a:t>
            </a:r>
            <a:b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Типы, переменные, ссылки, указатели.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F87E2-E32D-4207-B11F-7FCF8375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388"/>
            <a:ext cx="9144000" cy="169341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rgbClr val="CFA048"/>
                </a:solidFill>
              </a:rPr>
              <a:t>Установка компилятора</a:t>
            </a:r>
          </a:p>
          <a:p>
            <a:r>
              <a:rPr lang="ru-RU" sz="2800" dirty="0">
                <a:solidFill>
                  <a:srgbClr val="CFA048"/>
                </a:solidFill>
              </a:rPr>
              <a:t>Переменные, типы</a:t>
            </a:r>
          </a:p>
          <a:p>
            <a:r>
              <a:rPr lang="ru-RU" sz="2800" dirty="0">
                <a:solidFill>
                  <a:srgbClr val="CFA048"/>
                </a:solidFill>
              </a:rPr>
              <a:t>Ссылки, указатели</a:t>
            </a:r>
            <a:endParaRPr lang="en-US" sz="2800" dirty="0">
              <a:solidFill>
                <a:srgbClr val="CFA048"/>
              </a:solidFill>
            </a:endParaRPr>
          </a:p>
          <a:p>
            <a:r>
              <a:rPr lang="ru-RU" sz="2800" dirty="0">
                <a:solidFill>
                  <a:srgbClr val="CFA048"/>
                </a:solidFill>
              </a:rPr>
              <a:t>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732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5514536" cy="835830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Типы данных</a:t>
            </a:r>
            <a:endParaRPr lang="ru-RU" b="1" u="sng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AE5B693-EAED-4FA7-9834-75B2B977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3203"/>
              </p:ext>
            </p:extLst>
          </p:nvPr>
        </p:nvGraphicFramePr>
        <p:xfrm>
          <a:off x="8440106" y="1809597"/>
          <a:ext cx="3313933" cy="4584110"/>
        </p:xfrm>
        <a:graphic>
          <a:graphicData uri="http://schemas.openxmlformats.org/drawingml/2006/table">
            <a:tbl>
              <a:tblPr/>
              <a:tblGrid>
                <a:gridCol w="996567">
                  <a:extLst>
                    <a:ext uri="{9D8B030D-6E8A-4147-A177-3AD203B41FA5}">
                      <a16:colId xmlns:a16="http://schemas.microsoft.com/office/drawing/2014/main" val="121336746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81483827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56500353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72538558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3411774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230398089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2909479106"/>
                    </a:ext>
                  </a:extLst>
                </a:gridCol>
              </a:tblGrid>
              <a:tr h="115267"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effectLst/>
                        </a:rPr>
                        <a:t>Тип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effectLst/>
                        </a:rPr>
                        <a:t>Эквивалент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effectLst/>
                        </a:rPr>
                        <a:t>Ширина в битах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01632"/>
                  </a:ext>
                </a:extLst>
              </a:tr>
              <a:tr h="1152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C++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LP32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ILP32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LLP64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LP64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36638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Не менее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effectLst/>
                        </a:rPr>
                        <a:t>16</a:t>
                      </a:r>
                      <a:endParaRPr lang="en-US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16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</a:rPr>
                        <a:t>16</a:t>
                      </a:r>
                      <a:endParaRPr lang="ru-RU" sz="10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</a:rPr>
                        <a:t>16</a:t>
                      </a:r>
                      <a:endParaRPr lang="ru-RU" sz="10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</a:rPr>
                        <a:t>16</a:t>
                      </a:r>
                      <a:endParaRPr lang="ru-RU" sz="10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659011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99609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30589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272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4206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97403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Не менее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effectLst/>
                        </a:rPr>
                        <a:t>16</a:t>
                      </a:r>
                      <a:endParaRPr lang="en-US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16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32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</a:rPr>
                        <a:t>32</a:t>
                      </a:r>
                      <a:endParaRPr lang="ru-RU" sz="10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32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52619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88076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4887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77053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8745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Не менее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effectLst/>
                        </a:rPr>
                        <a:t>32</a:t>
                      </a:r>
                      <a:endParaRPr lang="en-US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32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32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</a:rPr>
                        <a:t>32</a:t>
                      </a:r>
                      <a:endParaRPr lang="ru-RU" sz="10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</a:rPr>
                        <a:t>64</a:t>
                      </a:r>
                      <a:endParaRPr lang="ru-RU" sz="10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70099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58013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25323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85253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86939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7981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br>
                        <a:rPr lang="en-US" sz="600">
                          <a:effectLst/>
                        </a:rPr>
                      </a:br>
                      <a:r>
                        <a:rPr lang="en-US" sz="600">
                          <a:solidFill>
                            <a:srgbClr val="008000"/>
                          </a:solidFill>
                          <a:effectLst/>
                        </a:rPr>
                        <a:t>(C++11)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Не менее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effectLst/>
                        </a:rPr>
                        <a:t>64</a:t>
                      </a:r>
                      <a:endParaRPr lang="en-US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</a:rPr>
                        <a:t>64</a:t>
                      </a:r>
                      <a:endParaRPr lang="ru-RU" sz="10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64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64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64</a:t>
                      </a:r>
                      <a:endParaRPr lang="ru-RU" sz="10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97576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7624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08209"/>
                  </a:ext>
                </a:extLst>
              </a:tr>
              <a:tr h="28816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93678"/>
                  </a:ext>
                </a:extLst>
              </a:tr>
              <a:tr h="201718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br>
                        <a:rPr lang="en-US" sz="600">
                          <a:effectLst/>
                        </a:rPr>
                      </a:br>
                      <a:r>
                        <a:rPr lang="en-US" sz="600">
                          <a:solidFill>
                            <a:srgbClr val="008000"/>
                          </a:solidFill>
                          <a:effectLst/>
                        </a:rPr>
                        <a:t>(C++11)</a:t>
                      </a:r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7536"/>
                  </a:ext>
                </a:extLst>
              </a:tr>
              <a:tr h="288168"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  <a:r>
                        <a:rPr lang="en-US" sz="600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sz="600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3935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AC45CEC-8083-4378-8112-916D3C80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72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29">
            <a:extLst>
              <a:ext uri="{FF2B5EF4-FFF2-40B4-BE49-F238E27FC236}">
                <a16:creationId xmlns:a16="http://schemas.microsoft.com/office/drawing/2014/main" id="{A6553244-1F11-41DC-902C-8D8B6A43B180}"/>
              </a:ext>
            </a:extLst>
          </p:cNvPr>
          <p:cNvSpPr txBox="1">
            <a:spLocks/>
          </p:cNvSpPr>
          <p:nvPr/>
        </p:nvSpPr>
        <p:spPr>
          <a:xfrm>
            <a:off x="3945588" y="3085837"/>
            <a:ext cx="2670280" cy="47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u="sng" dirty="0">
                <a:solidFill>
                  <a:srgbClr val="FF0000"/>
                </a:solidFill>
              </a:rPr>
              <a:t>Типы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0AC40-DAFB-4110-B495-24BDC1B1A3A5}"/>
              </a:ext>
            </a:extLst>
          </p:cNvPr>
          <p:cNvSpPr txBox="1"/>
          <p:nvPr/>
        </p:nvSpPr>
        <p:spPr>
          <a:xfrm>
            <a:off x="1552470" y="3836490"/>
            <a:ext cx="153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Встроенные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F8C7A-7B45-4B58-8628-BB7DD2B06C47}"/>
              </a:ext>
            </a:extLst>
          </p:cNvPr>
          <p:cNvSpPr txBox="1"/>
          <p:nvPr/>
        </p:nvSpPr>
        <p:spPr>
          <a:xfrm>
            <a:off x="4290128" y="3889335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Пользовательские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C40A48E-B267-43E5-BA25-C5B942BE8367}"/>
              </a:ext>
            </a:extLst>
          </p:cNvPr>
          <p:cNvCxnSpPr>
            <a:cxnSpLocks/>
          </p:cNvCxnSpPr>
          <p:nvPr/>
        </p:nvCxnSpPr>
        <p:spPr>
          <a:xfrm flipH="1">
            <a:off x="3073294" y="3559099"/>
            <a:ext cx="1243740" cy="34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D80D276-EEA0-462B-A214-8C36A22B245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280728" y="3559099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0AC190-D66D-4D03-A5E5-A057B7D11C9B}"/>
              </a:ext>
            </a:extLst>
          </p:cNvPr>
          <p:cNvSpPr txBox="1"/>
          <p:nvPr/>
        </p:nvSpPr>
        <p:spPr>
          <a:xfrm>
            <a:off x="1552470" y="4169042"/>
            <a:ext cx="31567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Логический </a:t>
            </a:r>
            <a:r>
              <a:rPr lang="ru-RU" sz="1400" b="1" dirty="0" err="1"/>
              <a:t>bool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Целочисленный </a:t>
            </a:r>
            <a:r>
              <a:rPr lang="ru-RU" sz="1400" b="1" dirty="0" err="1"/>
              <a:t>int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Дробные рациональный </a:t>
            </a:r>
            <a:r>
              <a:rPr lang="ru-RU" sz="1400" b="1" dirty="0" err="1"/>
              <a:t>float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Двойной точности </a:t>
            </a:r>
            <a:r>
              <a:rPr lang="ru-RU" sz="1400" b="1" dirty="0" err="1"/>
              <a:t>double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Символьный </a:t>
            </a:r>
            <a:r>
              <a:rPr lang="ru-RU" sz="1400" b="1" dirty="0" err="1"/>
              <a:t>char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Расширенный символьный </a:t>
            </a:r>
            <a:r>
              <a:rPr lang="ru-RU" sz="1400" b="1" dirty="0" err="1"/>
              <a:t>wchar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Пустой тип </a:t>
            </a:r>
            <a:r>
              <a:rPr lang="ru-RU" sz="1400" b="1" dirty="0" err="1"/>
              <a:t>void</a:t>
            </a:r>
            <a:endParaRPr lang="ru-RU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D7CAB-54ED-4AC3-8BD7-560190C8974E}"/>
              </a:ext>
            </a:extLst>
          </p:cNvPr>
          <p:cNvSpPr txBox="1"/>
          <p:nvPr/>
        </p:nvSpPr>
        <p:spPr>
          <a:xfrm>
            <a:off x="4317034" y="4231981"/>
            <a:ext cx="209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Объединения </a:t>
            </a:r>
            <a:r>
              <a:rPr lang="ru-RU" sz="1400" b="1" dirty="0" err="1"/>
              <a:t>union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Перечисления </a:t>
            </a:r>
            <a:r>
              <a:rPr lang="ru-RU" sz="1400" b="1" dirty="0" err="1"/>
              <a:t>enum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Структуры </a:t>
            </a:r>
            <a:r>
              <a:rPr lang="ru-RU" sz="1400" b="1" dirty="0" err="1"/>
              <a:t>struct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Классы </a:t>
            </a:r>
            <a:r>
              <a:rPr lang="ru-RU" sz="1400" b="1" dirty="0" err="1"/>
              <a:t>class</a:t>
            </a:r>
            <a:endParaRPr lang="ru-R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32CA6-5C5A-45F6-B5C4-D44F5F482CEB}"/>
              </a:ext>
            </a:extLst>
          </p:cNvPr>
          <p:cNvSpPr txBox="1"/>
          <p:nvPr/>
        </p:nvSpPr>
        <p:spPr>
          <a:xfrm>
            <a:off x="6625704" y="3862649"/>
            <a:ext cx="1542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Производные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1D357E-525F-4ADA-BF6A-300080970210}"/>
              </a:ext>
            </a:extLst>
          </p:cNvPr>
          <p:cNvSpPr txBox="1"/>
          <p:nvPr/>
        </p:nvSpPr>
        <p:spPr>
          <a:xfrm>
            <a:off x="6615867" y="4205822"/>
            <a:ext cx="14644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Указатели </a:t>
            </a:r>
            <a:r>
              <a:rPr lang="ru-RU" sz="1400" b="1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Ссылки </a:t>
            </a:r>
            <a:r>
              <a:rPr lang="ru-RU" sz="1400" b="1" dirty="0"/>
              <a:t>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Функции </a:t>
            </a:r>
            <a:r>
              <a:rPr lang="ru-RU" sz="14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Массивы </a:t>
            </a:r>
            <a:r>
              <a:rPr lang="ru-RU" sz="1400" b="1" dirty="0"/>
              <a:t>[]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D03ED78-7F7C-4259-BA47-EFD63647CAAB}"/>
              </a:ext>
            </a:extLst>
          </p:cNvPr>
          <p:cNvCxnSpPr>
            <a:cxnSpLocks/>
          </p:cNvCxnSpPr>
          <p:nvPr/>
        </p:nvCxnSpPr>
        <p:spPr>
          <a:xfrm>
            <a:off x="6213880" y="3532413"/>
            <a:ext cx="1002533" cy="33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30C6DC-C41A-47AC-8959-9A62FCD9BE4F}"/>
              </a:ext>
            </a:extLst>
          </p:cNvPr>
          <p:cNvSpPr txBox="1"/>
          <p:nvPr/>
        </p:nvSpPr>
        <p:spPr>
          <a:xfrm>
            <a:off x="8759245" y="1112440"/>
            <a:ext cx="299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Целочисленные типы С++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7FBF2-E255-454E-948C-E53C2A305220}"/>
              </a:ext>
            </a:extLst>
          </p:cNvPr>
          <p:cNvSpPr txBox="1"/>
          <p:nvPr/>
        </p:nvSpPr>
        <p:spPr>
          <a:xfrm>
            <a:off x="1657346" y="182992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данных (тип) — допустимое множество значений и операций над этими значениями (IEEE </a:t>
            </a:r>
            <a:r>
              <a:rPr lang="ru-RU" dirty="0" err="1"/>
              <a:t>Std</a:t>
            </a:r>
            <a:r>
              <a:rPr lang="ru-RU" dirty="0"/>
              <a:t> 1320.2-1998)</a:t>
            </a:r>
          </a:p>
        </p:txBody>
      </p:sp>
    </p:spTree>
    <p:extLst>
      <p:ext uri="{BB962C8B-B14F-4D97-AF65-F5344CB8AC3E}">
        <p14:creationId xmlns:p14="http://schemas.microsoft.com/office/powerpoint/2010/main" val="33182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AE0C7AE-2C7C-42C7-AFB3-049CA7558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1654"/>
              </p:ext>
            </p:extLst>
          </p:nvPr>
        </p:nvGraphicFramePr>
        <p:xfrm>
          <a:off x="5613660" y="228801"/>
          <a:ext cx="5906695" cy="6446118"/>
        </p:xfrm>
        <a:graphic>
          <a:graphicData uri="http://schemas.openxmlformats.org/drawingml/2006/table">
            <a:tbl>
              <a:tblPr/>
              <a:tblGrid>
                <a:gridCol w="1181339">
                  <a:extLst>
                    <a:ext uri="{9D8B030D-6E8A-4147-A177-3AD203B41FA5}">
                      <a16:colId xmlns:a16="http://schemas.microsoft.com/office/drawing/2014/main" val="536261134"/>
                    </a:ext>
                  </a:extLst>
                </a:gridCol>
                <a:gridCol w="1181339">
                  <a:extLst>
                    <a:ext uri="{9D8B030D-6E8A-4147-A177-3AD203B41FA5}">
                      <a16:colId xmlns:a16="http://schemas.microsoft.com/office/drawing/2014/main" val="3551558212"/>
                    </a:ext>
                  </a:extLst>
                </a:gridCol>
                <a:gridCol w="1181339">
                  <a:extLst>
                    <a:ext uri="{9D8B030D-6E8A-4147-A177-3AD203B41FA5}">
                      <a16:colId xmlns:a16="http://schemas.microsoft.com/office/drawing/2014/main" val="4082187786"/>
                    </a:ext>
                  </a:extLst>
                </a:gridCol>
                <a:gridCol w="1181339">
                  <a:extLst>
                    <a:ext uri="{9D8B030D-6E8A-4147-A177-3AD203B41FA5}">
                      <a16:colId xmlns:a16="http://schemas.microsoft.com/office/drawing/2014/main" val="3165263574"/>
                    </a:ext>
                  </a:extLst>
                </a:gridCol>
                <a:gridCol w="1181339">
                  <a:extLst>
                    <a:ext uri="{9D8B030D-6E8A-4147-A177-3AD203B41FA5}">
                      <a16:colId xmlns:a16="http://schemas.microsoft.com/office/drawing/2014/main" val="161950039"/>
                    </a:ext>
                  </a:extLst>
                </a:gridCol>
              </a:tblGrid>
              <a:tr h="111175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effectLst/>
                        </a:rPr>
                        <a:t>Type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effectLst/>
                        </a:rPr>
                        <a:t>Size in bits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effectLst/>
                        </a:rPr>
                        <a:t>Format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Value range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92607"/>
                  </a:ext>
                </a:extLst>
              </a:tr>
              <a:tr h="111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effectLst/>
                        </a:rPr>
                        <a:t>Approximate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effectLst/>
                        </a:rPr>
                        <a:t>Exact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52564"/>
                  </a:ext>
                </a:extLst>
              </a:tr>
              <a:tr h="111175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character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8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-128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127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27849"/>
                  </a:ext>
                </a:extLst>
              </a:tr>
              <a:tr h="111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unsigned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255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68784"/>
                  </a:ext>
                </a:extLst>
              </a:tr>
              <a:tr h="111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16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UTF-16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65535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95457"/>
                  </a:ext>
                </a:extLst>
              </a:tr>
              <a:tr h="194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32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UTF-32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1114111</a:t>
                      </a:r>
                      <a:r>
                        <a:rPr lang="en-US" sz="700">
                          <a:effectLst/>
                        </a:rPr>
                        <a:t> (</a:t>
                      </a:r>
                      <a:r>
                        <a:rPr lang="en-US" sz="700" b="1">
                          <a:effectLst/>
                        </a:rPr>
                        <a:t>0x10ffff</a:t>
                      </a:r>
                      <a:r>
                        <a:rPr lang="en-US" sz="700">
                          <a:effectLst/>
                        </a:rPr>
                        <a:t>)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508"/>
                  </a:ext>
                </a:extLst>
              </a:tr>
              <a:tr h="111175"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integer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16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1">
                          <a:effectLst/>
                        </a:rPr>
                        <a:t>± 3.27 · 10</a:t>
                      </a:r>
                      <a:r>
                        <a:rPr lang="ru-RU" sz="700" b="1" baseline="30000">
                          <a:effectLst/>
                        </a:rPr>
                        <a:t>4</a:t>
                      </a:r>
                      <a:endParaRPr lang="ru-RU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-32768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32767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048261"/>
                  </a:ext>
                </a:extLst>
              </a:tr>
              <a:tr h="111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unsigned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6.55 · 10</a:t>
                      </a:r>
                      <a:r>
                        <a:rPr lang="en-US" sz="700" b="1" baseline="30000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65535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4577"/>
                  </a:ext>
                </a:extLst>
              </a:tr>
              <a:tr h="2779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32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1">
                          <a:effectLst/>
                        </a:rPr>
                        <a:t>± 2.14 · 10</a:t>
                      </a:r>
                      <a:r>
                        <a:rPr lang="ru-RU" sz="700" b="1" baseline="30000">
                          <a:effectLst/>
                        </a:rPr>
                        <a:t>9</a:t>
                      </a:r>
                      <a:endParaRPr lang="ru-RU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-2,147,483,648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2,147,483,647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76138"/>
                  </a:ext>
                </a:extLst>
              </a:tr>
              <a:tr h="111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unsigned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4.29 · 10</a:t>
                      </a:r>
                      <a:r>
                        <a:rPr lang="en-US" sz="700" b="1" baseline="30000">
                          <a:effectLst/>
                        </a:rPr>
                        <a:t>9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4,294,967,295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789"/>
                  </a:ext>
                </a:extLst>
              </a:tr>
              <a:tr h="3613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64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1">
                          <a:effectLst/>
                        </a:rPr>
                        <a:t>± 9.22 · 10</a:t>
                      </a:r>
                      <a:r>
                        <a:rPr lang="ru-RU" sz="700" b="1" baseline="30000">
                          <a:effectLst/>
                        </a:rPr>
                        <a:t>18</a:t>
                      </a:r>
                      <a:endParaRPr lang="ru-RU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-9,223,372,036,854,775,808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9,223,372,036,854,775,807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58116"/>
                  </a:ext>
                </a:extLst>
              </a:tr>
              <a:tr h="194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unsigned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1.84 · 10</a:t>
                      </a:r>
                      <a:r>
                        <a:rPr lang="en-US" sz="700" b="1" baseline="30000">
                          <a:effectLst/>
                        </a:rPr>
                        <a:t>19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0</a:t>
                      </a:r>
                      <a:r>
                        <a:rPr lang="en-US" sz="700">
                          <a:effectLst/>
                        </a:rPr>
                        <a:t> to </a:t>
                      </a:r>
                      <a:r>
                        <a:rPr lang="en-US" sz="700" b="1">
                          <a:effectLst/>
                        </a:rPr>
                        <a:t>18,446,744,073,709,551,615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97452"/>
                  </a:ext>
                </a:extLst>
              </a:tr>
              <a:tr h="528082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binary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floating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point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32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663366"/>
                          </a:solidFill>
                          <a:effectLst/>
                          <a:hlinkClick r:id="rId2" tooltip="enwiki:Single-precision floating-point format"/>
                        </a:rPr>
                        <a:t>IEEE-754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subnormal: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 1.401,298,4 · 10</a:t>
                      </a:r>
                      <a:r>
                        <a:rPr lang="en-US" sz="700" b="1" baseline="30000">
                          <a:effectLst/>
                        </a:rPr>
                        <a:t>-45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 1.175,494,3 · 10</a:t>
                      </a:r>
                      <a:r>
                        <a:rPr lang="en-US" sz="700" b="1" baseline="30000">
                          <a:effectLst/>
                        </a:rPr>
                        <a:t>-38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max: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 3.402,823,4 · 10</a:t>
                      </a:r>
                      <a:r>
                        <a:rPr lang="en-US" sz="700" b="1" baseline="30000">
                          <a:effectLst/>
                        </a:rPr>
                        <a:t>38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sv-SE" sz="700">
                          <a:effectLst/>
                        </a:rPr>
                        <a:t>min subnormal:</a:t>
                      </a:r>
                      <a:br>
                        <a:rPr lang="sv-SE" sz="700">
                          <a:effectLst/>
                        </a:rPr>
                      </a:br>
                      <a:r>
                        <a:rPr lang="sv-SE" sz="700" b="1">
                          <a:effectLst/>
                        </a:rPr>
                        <a:t>±0x1p-149</a:t>
                      </a:r>
                      <a:endParaRPr lang="sv-SE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sv-SE" sz="700">
                          <a:effectLst/>
                        </a:rPr>
                        <a:t>min normal:</a:t>
                      </a:r>
                      <a:br>
                        <a:rPr lang="sv-SE" sz="700">
                          <a:effectLst/>
                        </a:rPr>
                      </a:br>
                      <a:r>
                        <a:rPr lang="sv-SE" sz="700" b="1">
                          <a:effectLst/>
                        </a:rPr>
                        <a:t>±0x1p-126</a:t>
                      </a:r>
                      <a:endParaRPr lang="sv-SE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sv-SE" sz="700">
                          <a:effectLst/>
                        </a:rPr>
                        <a:t>max:</a:t>
                      </a:r>
                      <a:br>
                        <a:rPr lang="sv-SE" sz="700">
                          <a:effectLst/>
                        </a:rPr>
                      </a:br>
                      <a:r>
                        <a:rPr lang="sv-SE" sz="700" b="1">
                          <a:effectLst/>
                        </a:rPr>
                        <a:t>±0x1.fffffep+127</a:t>
                      </a:r>
                      <a:endParaRPr lang="sv-SE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40814"/>
                  </a:ext>
                </a:extLst>
              </a:tr>
              <a:tr h="778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64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663366"/>
                          </a:solidFill>
                          <a:effectLst/>
                          <a:hlinkClick r:id="rId3" tooltip="enwiki:Double-precision floating-point format"/>
                        </a:rPr>
                        <a:t>IEEE-754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subnormal: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 4.940,656,458,412 · 10</a:t>
                      </a:r>
                      <a:r>
                        <a:rPr lang="en-US" sz="700" b="1" baseline="30000">
                          <a:effectLst/>
                        </a:rPr>
                        <a:t>-324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 2.225,073,858,507,201,4 · 10</a:t>
                      </a:r>
                      <a:r>
                        <a:rPr lang="en-US" sz="700" b="1" baseline="30000">
                          <a:effectLst/>
                        </a:rPr>
                        <a:t>-﻿308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max: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 1.797,693,134,862,315,7 · 10</a:t>
                      </a:r>
                      <a:r>
                        <a:rPr lang="en-US" sz="700" b="1" baseline="30000">
                          <a:effectLst/>
                        </a:rPr>
                        <a:t>308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subnormal: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±0x1p-1074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±0x1p-1022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max: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±0x1.fffffffffffffp+1023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11524"/>
                  </a:ext>
                </a:extLst>
              </a:tr>
              <a:tr h="11117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80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663366"/>
                          </a:solidFill>
                          <a:effectLst/>
                          <a:hlinkClick r:id="rId4" tooltip="enwiki:Extended precision"/>
                        </a:rPr>
                        <a:t>x86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subnormal: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 3.645,199,531,882,474,602,528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 · 10</a:t>
                      </a:r>
                      <a:r>
                        <a:rPr lang="en-US" sz="700" b="1" baseline="30000">
                          <a:effectLst/>
                        </a:rPr>
                        <a:t>-4951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 3.362,103,143,112,093,506,263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 · 10</a:t>
                      </a:r>
                      <a:r>
                        <a:rPr lang="en-US" sz="700" b="1" baseline="30000">
                          <a:effectLst/>
                        </a:rPr>
                        <a:t>-4932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max: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 1.189,731,495,357,231,765,021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 · 10</a:t>
                      </a:r>
                      <a:r>
                        <a:rPr lang="en-US" sz="700" b="1" baseline="30000">
                          <a:effectLst/>
                        </a:rPr>
                        <a:t>4932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subnormal: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±0x1p-16446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±0x1p-16382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max: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±0x1.fffffffffffffffep+16383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0908"/>
                  </a:ext>
                </a:extLst>
              </a:tr>
              <a:tr h="13618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128</a:t>
                      </a: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663366"/>
                          </a:solidFill>
                          <a:effectLst/>
                          <a:hlinkClick r:id="rId5" tooltip="enwiki:Quadruple-precision floating-point format"/>
                        </a:rPr>
                        <a:t>IEEE-754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subnormal: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 6.475,175,119,438,025,110,924,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438,958,227,646,552,5 · 10</a:t>
                      </a:r>
                      <a:r>
                        <a:rPr lang="en-US" sz="700" b="1" baseline="30000">
                          <a:effectLst/>
                        </a:rPr>
                        <a:t>-4966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min normal: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 3.362,103,143,112,093,506,262,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677,817,321,752,602,6 · 10</a:t>
                      </a:r>
                      <a:r>
                        <a:rPr lang="en-US" sz="700" b="1" baseline="30000">
                          <a:effectLst/>
                        </a:rPr>
                        <a:t>-4932</a:t>
                      </a:r>
                      <a:endParaRPr lang="en-US" sz="70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effectLst/>
                        </a:rPr>
                        <a:t>max: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± 1.189,731,495,357,231,765,085,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759,326,628,007,016,2 · 10</a:t>
                      </a:r>
                      <a:r>
                        <a:rPr lang="en-US" sz="700" b="1" baseline="30000">
                          <a:effectLst/>
                        </a:rPr>
                        <a:t>4932</a:t>
                      </a:r>
                      <a:endParaRPr lang="en-US" sz="70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effectLst/>
                        </a:rPr>
                        <a:t>min subnormal: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±0x1p-16494</a:t>
                      </a:r>
                      <a:endParaRPr lang="en-US" sz="700" dirty="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effectLst/>
                        </a:rPr>
                        <a:t>min normal: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±0x1p-16382</a:t>
                      </a:r>
                      <a:endParaRPr lang="en-US" sz="700" dirty="0"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effectLst/>
                        </a:rPr>
                        <a:t>max: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±0x1.ffffffffffffffffffffffffffff</a:t>
                      </a:r>
                      <a:br>
                        <a:rPr lang="en-US" sz="700" b="1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p+16383</a:t>
                      </a:r>
                      <a:endParaRPr lang="en-US" sz="700" dirty="0">
                        <a:effectLst/>
                      </a:endParaRPr>
                    </a:p>
                  </a:txBody>
                  <a:tcPr marL="21226" marR="21226" marT="10613" marB="1061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5066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8805949-3004-4517-8AE3-ABEDC40D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1502460"/>
            <a:ext cx="1760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29">
            <a:extLst>
              <a:ext uri="{FF2B5EF4-FFF2-40B4-BE49-F238E27FC236}">
                <a16:creationId xmlns:a16="http://schemas.microsoft.com/office/drawing/2014/main" id="{120FEAAA-C0AC-43D3-8D07-D11C9609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5514536" cy="835830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Типы данных</a:t>
            </a:r>
            <a:endParaRPr lang="ru-RU" b="1" u="sng" dirty="0"/>
          </a:p>
        </p:txBody>
      </p:sp>
      <p:pic>
        <p:nvPicPr>
          <p:cNvPr id="2052" name="Picture 4" descr="ASCII — Википедия">
            <a:extLst>
              <a:ext uri="{FF2B5EF4-FFF2-40B4-BE49-F238E27FC236}">
                <a16:creationId xmlns:a16="http://schemas.microsoft.com/office/drawing/2014/main" id="{F3A60AAB-3385-4507-95B8-C8DA4019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21" y="1453183"/>
            <a:ext cx="424405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DE4DB-A133-4658-AA4B-D25BC001A591}"/>
              </a:ext>
            </a:extLst>
          </p:cNvPr>
          <p:cNvSpPr txBox="1"/>
          <p:nvPr/>
        </p:nvSpPr>
        <p:spPr>
          <a:xfrm>
            <a:off x="2166599" y="3738786"/>
            <a:ext cx="2463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/>
              <a:t>Символьные типы</a:t>
            </a:r>
            <a:r>
              <a:rPr lang="en-US" b="1" u="sng" dirty="0"/>
              <a:t>:</a:t>
            </a:r>
            <a:endParaRPr lang="fr-F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signed 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unsigned 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wchar_t (UNICODE)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char16_t (UTF-16)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char32_t (UTF-32)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13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8168B1-7B5A-4723-BE76-8F6A9AF9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95" y="1637770"/>
            <a:ext cx="9414895" cy="4097375"/>
          </a:xfrm>
          <a:prstGeom prst="rect">
            <a:avLst/>
          </a:prstGeom>
        </p:spPr>
      </p:pic>
      <p:sp>
        <p:nvSpPr>
          <p:cNvPr id="12" name="Заголовок 29">
            <a:extLst>
              <a:ext uri="{FF2B5EF4-FFF2-40B4-BE49-F238E27FC236}">
                <a16:creationId xmlns:a16="http://schemas.microsoft.com/office/drawing/2014/main" id="{F701DD49-0787-4B67-90E2-F7FB6CEF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995" y="591953"/>
            <a:ext cx="8150330" cy="835830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Запись числа с плавающей запятой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54686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132" y="309599"/>
            <a:ext cx="4898664" cy="775220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Префиксы и суффиксы</a:t>
            </a:r>
            <a:endParaRPr lang="ru-RU" b="1" u="sng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AAB1D4-6F05-4548-8DCD-C24209B1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2" y="1177925"/>
            <a:ext cx="7870495" cy="54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E79DC-3FC9-4660-8289-A7FDB128A52C}"/>
              </a:ext>
            </a:extLst>
          </p:cNvPr>
          <p:cNvSpPr/>
          <p:nvPr/>
        </p:nvSpPr>
        <p:spPr>
          <a:xfrm>
            <a:off x="7232939" y="746213"/>
            <a:ext cx="3984770" cy="261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Память</a:t>
            </a:r>
          </a:p>
        </p:txBody>
      </p:sp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6907866" cy="955074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Указатели</a:t>
            </a:r>
            <a:endParaRPr lang="ru-RU" b="1" u="sng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565B206-616A-4BA8-B9BF-3816A449E2FD}"/>
              </a:ext>
            </a:extLst>
          </p:cNvPr>
          <p:cNvSpPr/>
          <p:nvPr/>
        </p:nvSpPr>
        <p:spPr>
          <a:xfrm>
            <a:off x="7447062" y="1434110"/>
            <a:ext cx="2147581" cy="511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  <a:r>
              <a:rPr lang="en-US" dirty="0"/>
              <a:t>x834660236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5E8902-7BDE-4E64-9195-5460E6FFD171}"/>
              </a:ext>
            </a:extLst>
          </p:cNvPr>
          <p:cNvSpPr/>
          <p:nvPr/>
        </p:nvSpPr>
        <p:spPr>
          <a:xfrm>
            <a:off x="10319192" y="1912283"/>
            <a:ext cx="604008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017F1DF-2FFF-45E6-86DE-E3689FADC9E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94643" y="1689974"/>
            <a:ext cx="724549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D5FE15-04F3-45C5-A2ED-323642B94A01}"/>
              </a:ext>
            </a:extLst>
          </p:cNvPr>
          <p:cNvSpPr txBox="1"/>
          <p:nvPr/>
        </p:nvSpPr>
        <p:spPr>
          <a:xfrm>
            <a:off x="7940474" y="1091940"/>
            <a:ext cx="1160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Указатель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4BE04-A986-4AD0-9A40-77824D75FFA1}"/>
              </a:ext>
            </a:extLst>
          </p:cNvPr>
          <p:cNvSpPr txBox="1"/>
          <p:nvPr/>
        </p:nvSpPr>
        <p:spPr>
          <a:xfrm>
            <a:off x="10051451" y="1510861"/>
            <a:ext cx="1139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Переменная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AAD4F83-CE60-4C06-818B-F9677AFBF870}"/>
              </a:ext>
            </a:extLst>
          </p:cNvPr>
          <p:cNvSpPr/>
          <p:nvPr/>
        </p:nvSpPr>
        <p:spPr>
          <a:xfrm>
            <a:off x="7447061" y="2019771"/>
            <a:ext cx="2147581" cy="511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  <a:r>
              <a:rPr lang="en-US" dirty="0"/>
              <a:t>x834660598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6336C9D-DBE0-47F8-A390-61BC2B458F7F}"/>
              </a:ext>
            </a:extLst>
          </p:cNvPr>
          <p:cNvSpPr/>
          <p:nvPr/>
        </p:nvSpPr>
        <p:spPr>
          <a:xfrm>
            <a:off x="10319192" y="2531499"/>
            <a:ext cx="604008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81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8690672-4E38-4EB9-8FE8-C6B49C05FAFA}"/>
              </a:ext>
            </a:extLst>
          </p:cNvPr>
          <p:cNvCxnSpPr>
            <a:stCxn id="16" idx="3"/>
          </p:cNvCxnSpPr>
          <p:nvPr/>
        </p:nvCxnSpPr>
        <p:spPr>
          <a:xfrm>
            <a:off x="9594642" y="2275635"/>
            <a:ext cx="724550" cy="5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0C8F9B7-C6F4-410E-BC7C-08025DAFBB77}"/>
              </a:ext>
            </a:extLst>
          </p:cNvPr>
          <p:cNvSpPr/>
          <p:nvPr/>
        </p:nvSpPr>
        <p:spPr>
          <a:xfrm>
            <a:off x="7232939" y="3543750"/>
            <a:ext cx="3984770" cy="261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Память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7755B7E-25F0-4A4D-AF71-2E3294FEEEF9}"/>
              </a:ext>
            </a:extLst>
          </p:cNvPr>
          <p:cNvSpPr/>
          <p:nvPr/>
        </p:nvSpPr>
        <p:spPr>
          <a:xfrm>
            <a:off x="7447062" y="4231647"/>
            <a:ext cx="2147581" cy="511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  <a:r>
              <a:rPr lang="en-US" dirty="0"/>
              <a:t>x834660236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C1193D-0EAD-409D-8984-9D8AB7AA9BF0}"/>
              </a:ext>
            </a:extLst>
          </p:cNvPr>
          <p:cNvSpPr/>
          <p:nvPr/>
        </p:nvSpPr>
        <p:spPr>
          <a:xfrm>
            <a:off x="10319192" y="4709820"/>
            <a:ext cx="604008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427ADF9-B405-4BFC-B4BC-921B760C81B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9594643" y="4487511"/>
            <a:ext cx="724549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4F5B95-E83C-4E71-B891-5FD28A9481FD}"/>
              </a:ext>
            </a:extLst>
          </p:cNvPr>
          <p:cNvSpPr txBox="1"/>
          <p:nvPr/>
        </p:nvSpPr>
        <p:spPr>
          <a:xfrm>
            <a:off x="7475737" y="5654379"/>
            <a:ext cx="2600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Указатель</a:t>
            </a:r>
            <a:r>
              <a:rPr lang="en-US" dirty="0"/>
              <a:t> </a:t>
            </a:r>
            <a:r>
              <a:rPr lang="ru-RU" dirty="0"/>
              <a:t>на указатель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03660-C1BD-4ED8-A941-C5EBAA365942}"/>
              </a:ext>
            </a:extLst>
          </p:cNvPr>
          <p:cNvSpPr txBox="1"/>
          <p:nvPr/>
        </p:nvSpPr>
        <p:spPr>
          <a:xfrm>
            <a:off x="10051451" y="4308398"/>
            <a:ext cx="1139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Переменная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AE5DDB0-B857-4BC7-94A6-09B4801366FA}"/>
              </a:ext>
            </a:extLst>
          </p:cNvPr>
          <p:cNvSpPr/>
          <p:nvPr/>
        </p:nvSpPr>
        <p:spPr>
          <a:xfrm>
            <a:off x="7447061" y="5098339"/>
            <a:ext cx="2147581" cy="511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  <a:r>
              <a:rPr lang="en-US" dirty="0"/>
              <a:t>x834660598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9E00E14-CEC5-409F-A515-AD8B77E6B309}"/>
              </a:ext>
            </a:extLst>
          </p:cNvPr>
          <p:cNvSpPr/>
          <p:nvPr/>
        </p:nvSpPr>
        <p:spPr>
          <a:xfrm>
            <a:off x="10319192" y="5329036"/>
            <a:ext cx="604008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81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460F147-8C6B-46B2-8919-A7E5A8AB358E}"/>
              </a:ext>
            </a:extLst>
          </p:cNvPr>
          <p:cNvCxnSpPr>
            <a:stCxn id="26" idx="0"/>
            <a:endCxn id="21" idx="2"/>
          </p:cNvCxnSpPr>
          <p:nvPr/>
        </p:nvCxnSpPr>
        <p:spPr>
          <a:xfrm flipH="1" flipV="1">
            <a:off x="8520851" y="4739181"/>
            <a:ext cx="1" cy="35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A502A8-7A7A-41E8-8025-85774FB1137A}"/>
              </a:ext>
            </a:extLst>
          </p:cNvPr>
          <p:cNvSpPr txBox="1"/>
          <p:nvPr/>
        </p:nvSpPr>
        <p:spPr>
          <a:xfrm>
            <a:off x="8064568" y="3875509"/>
            <a:ext cx="1160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Указатель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9BC797C-B821-4F9D-8FB5-030F5E74926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594643" y="4487511"/>
            <a:ext cx="716608" cy="114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B9BEF0-05CA-4E8C-B9E6-916AB795A46E}"/>
              </a:ext>
            </a:extLst>
          </p:cNvPr>
          <p:cNvSpPr txBox="1"/>
          <p:nvPr/>
        </p:nvSpPr>
        <p:spPr>
          <a:xfrm>
            <a:off x="4581659" y="667333"/>
            <a:ext cx="28386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 main() 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    unsigned int </a:t>
            </a:r>
            <a:r>
              <a:rPr lang="en-US" dirty="0" err="1"/>
              <a:t>i</a:t>
            </a:r>
            <a:r>
              <a:rPr lang="en-US" dirty="0"/>
              <a:t> { 15 };</a:t>
            </a:r>
          </a:p>
          <a:p>
            <a:r>
              <a:rPr lang="en-US" dirty="0"/>
              <a:t>    unsigned int j { 81 };</a:t>
            </a:r>
          </a:p>
          <a:p>
            <a:endParaRPr lang="en-US" dirty="0"/>
          </a:p>
          <a:p>
            <a:r>
              <a:rPr lang="en-US" dirty="0"/>
              <a:t>    unsigned int </a:t>
            </a:r>
            <a:r>
              <a:rPr lang="en-US" b="1" dirty="0"/>
              <a:t>*</a:t>
            </a:r>
            <a:r>
              <a:rPr lang="en-US" dirty="0" err="1"/>
              <a:t>ip</a:t>
            </a:r>
            <a:r>
              <a:rPr lang="en-US" dirty="0"/>
              <a:t> { </a:t>
            </a:r>
            <a:r>
              <a:rPr lang="en-US" b="1" dirty="0"/>
              <a:t>&amp;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r>
              <a:rPr lang="en-US" dirty="0"/>
              <a:t>    unsigned int </a:t>
            </a:r>
            <a:r>
              <a:rPr lang="en-US" b="1" dirty="0"/>
              <a:t>*</a:t>
            </a:r>
            <a:r>
              <a:rPr lang="en-US" dirty="0" err="1"/>
              <a:t>ij</a:t>
            </a:r>
            <a:r>
              <a:rPr lang="en-US" dirty="0"/>
              <a:t> { </a:t>
            </a:r>
            <a:r>
              <a:rPr lang="en-US" b="1" dirty="0"/>
              <a:t>&amp;</a:t>
            </a:r>
            <a:r>
              <a:rPr lang="en-US" dirty="0"/>
              <a:t>j };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30642B-3057-4E1E-B389-75D57B445078}"/>
              </a:ext>
            </a:extLst>
          </p:cNvPr>
          <p:cNvSpPr txBox="1"/>
          <p:nvPr/>
        </p:nvSpPr>
        <p:spPr>
          <a:xfrm>
            <a:off x="4547463" y="3667181"/>
            <a:ext cx="28386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 main() 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    unsigned int </a:t>
            </a:r>
            <a:r>
              <a:rPr lang="en-US" dirty="0" err="1"/>
              <a:t>i</a:t>
            </a:r>
            <a:r>
              <a:rPr lang="en-US" dirty="0"/>
              <a:t> { 15 };</a:t>
            </a:r>
          </a:p>
          <a:p>
            <a:r>
              <a:rPr lang="en-US" dirty="0"/>
              <a:t>    unsigned int j { 81 };</a:t>
            </a:r>
          </a:p>
          <a:p>
            <a:endParaRPr lang="en-US" dirty="0"/>
          </a:p>
          <a:p>
            <a:r>
              <a:rPr lang="en-US" dirty="0"/>
              <a:t>    unsigned int </a:t>
            </a:r>
            <a:r>
              <a:rPr lang="en-US" b="1" dirty="0"/>
              <a:t>*</a:t>
            </a:r>
            <a:r>
              <a:rPr lang="en-US" dirty="0" err="1"/>
              <a:t>ip</a:t>
            </a:r>
            <a:r>
              <a:rPr lang="en-US" dirty="0"/>
              <a:t> { </a:t>
            </a:r>
            <a:r>
              <a:rPr lang="en-US" b="1" dirty="0"/>
              <a:t>&amp;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r>
              <a:rPr lang="en-US" dirty="0"/>
              <a:t>    unsigned int </a:t>
            </a:r>
            <a:r>
              <a:rPr lang="en-US" b="1" dirty="0"/>
              <a:t>**</a:t>
            </a:r>
            <a:r>
              <a:rPr lang="en-US" dirty="0" err="1"/>
              <a:t>iip</a:t>
            </a:r>
            <a:r>
              <a:rPr lang="en-US" dirty="0"/>
              <a:t> { </a:t>
            </a:r>
            <a:r>
              <a:rPr lang="en-US" b="1" dirty="0"/>
              <a:t>&amp;</a:t>
            </a:r>
            <a:r>
              <a:rPr lang="en-US" dirty="0" err="1"/>
              <a:t>ip</a:t>
            </a:r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487496-882D-4FA1-8D2C-D9EEC549FAE3}"/>
              </a:ext>
            </a:extLst>
          </p:cNvPr>
          <p:cNvSpPr txBox="1"/>
          <p:nvPr/>
        </p:nvSpPr>
        <p:spPr>
          <a:xfrm>
            <a:off x="1238543" y="2009752"/>
            <a:ext cx="30144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Указатель</a:t>
            </a:r>
            <a:r>
              <a:rPr lang="ru-RU" dirty="0"/>
              <a:t> — переменная, которая содержит адрес другой переменной или специального значения для обозначения того, что в данный момент</a:t>
            </a:r>
            <a:r>
              <a:rPr lang="en-US" dirty="0"/>
              <a:t> </a:t>
            </a:r>
            <a:r>
              <a:rPr lang="ru-RU" dirty="0"/>
              <a:t>указатель пуст (</a:t>
            </a:r>
            <a:r>
              <a:rPr lang="en-US" b="1" dirty="0" err="1"/>
              <a:t>nullptr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9820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2415848" cy="955074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Массивы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68291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594" y="359479"/>
            <a:ext cx="2726567" cy="955074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Операторы</a:t>
            </a:r>
            <a:endParaRPr lang="ru-RU" b="1" u="sng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361E3F8-916F-4CB5-9FE5-6B33CE45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8408"/>
              </p:ext>
            </p:extLst>
          </p:nvPr>
        </p:nvGraphicFramePr>
        <p:xfrm>
          <a:off x="1657470" y="1572427"/>
          <a:ext cx="3414816" cy="4361671"/>
        </p:xfrm>
        <a:graphic>
          <a:graphicData uri="http://schemas.openxmlformats.org/drawingml/2006/table">
            <a:tbl>
              <a:tblPr/>
              <a:tblGrid>
                <a:gridCol w="903922">
                  <a:extLst>
                    <a:ext uri="{9D8B030D-6E8A-4147-A177-3AD203B41FA5}">
                      <a16:colId xmlns:a16="http://schemas.microsoft.com/office/drawing/2014/main" val="336548503"/>
                    </a:ext>
                  </a:extLst>
                </a:gridCol>
                <a:gridCol w="703050">
                  <a:extLst>
                    <a:ext uri="{9D8B030D-6E8A-4147-A177-3AD203B41FA5}">
                      <a16:colId xmlns:a16="http://schemas.microsoft.com/office/drawing/2014/main" val="2109972299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3872285280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1983649976"/>
                    </a:ext>
                  </a:extLst>
                </a:gridCol>
              </a:tblGrid>
              <a:tr h="493451">
                <a:tc gridSpan="2"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effectLst/>
                        </a:rPr>
                        <a:t>Операция (выражение)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Оператор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effectLst/>
                        </a:rPr>
                        <a:t>Синтаксис выражения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23013"/>
                  </a:ext>
                </a:extLst>
              </a:tr>
              <a:tr h="314014">
                <a:tc gridSpan="2"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Присваивание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effectLst/>
                        </a:rPr>
                        <a:t>=</a:t>
                      </a:r>
                      <a:endParaRPr lang="ru-RU" sz="9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 </a:t>
                      </a:r>
                      <a:r>
                        <a:rPr lang="en-US" sz="900" b="1">
                          <a:effectLst/>
                        </a:rPr>
                        <a:t>=</a:t>
                      </a:r>
                      <a:r>
                        <a:rPr lang="en-US" sz="900">
                          <a:effectLst/>
                        </a:rPr>
                        <a:t> b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3922"/>
                  </a:ext>
                </a:extLst>
              </a:tr>
              <a:tr h="314014">
                <a:tc gridSpan="2"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Сложение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effectLst/>
                        </a:rPr>
                        <a:t>+</a:t>
                      </a:r>
                      <a:endParaRPr lang="ru-RU" sz="9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 </a:t>
                      </a:r>
                      <a:r>
                        <a:rPr lang="en-US" sz="900" b="1">
                          <a:effectLst/>
                        </a:rPr>
                        <a:t>+</a:t>
                      </a:r>
                      <a:r>
                        <a:rPr lang="en-US" sz="900">
                          <a:effectLst/>
                        </a:rPr>
                        <a:t> b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35321"/>
                  </a:ext>
                </a:extLst>
              </a:tr>
              <a:tr h="314014">
                <a:tc gridSpan="2"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Вычитание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-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 </a:t>
                      </a:r>
                      <a:r>
                        <a:rPr lang="en-US" sz="900" b="1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 b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58801"/>
                  </a:ext>
                </a:extLst>
              </a:tr>
              <a:tr h="179437">
                <a:tc gridSpan="2"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Унарный плюс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+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+</a:t>
                      </a:r>
                      <a:r>
                        <a:rPr lang="en-US" sz="900" dirty="0">
                          <a:effectLst/>
                        </a:rPr>
                        <a:t>a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5775"/>
                  </a:ext>
                </a:extLst>
              </a:tr>
              <a:tr h="179437">
                <a:tc gridSpan="2"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Унарный минус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-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a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0424"/>
                  </a:ext>
                </a:extLst>
              </a:tr>
              <a:tr h="314014">
                <a:tc gridSpan="2"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Умножение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*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 </a:t>
                      </a:r>
                      <a:r>
                        <a:rPr lang="en-US" sz="900" b="1" dirty="0">
                          <a:effectLst/>
                        </a:rPr>
                        <a:t>*</a:t>
                      </a:r>
                      <a:r>
                        <a:rPr lang="en-US" sz="900" dirty="0">
                          <a:effectLst/>
                        </a:rPr>
                        <a:t> b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16656"/>
                  </a:ext>
                </a:extLst>
              </a:tr>
              <a:tr h="314014">
                <a:tc gridSpan="2"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Деление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/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 </a:t>
                      </a:r>
                      <a:r>
                        <a:rPr lang="en-US" sz="900" b="1" dirty="0">
                          <a:effectLst/>
                        </a:rPr>
                        <a:t>/</a:t>
                      </a:r>
                      <a:r>
                        <a:rPr lang="en-US" sz="900" dirty="0">
                          <a:effectLst/>
                        </a:rPr>
                        <a:t> b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694118"/>
                  </a:ext>
                </a:extLst>
              </a:tr>
              <a:tr h="314014">
                <a:tc gridSpan="2"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Операция модуль (остаток от деления целых чисел)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%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 </a:t>
                      </a:r>
                      <a:r>
                        <a:rPr lang="en-US" sz="900" b="1" dirty="0">
                          <a:effectLst/>
                        </a:rPr>
                        <a:t>%</a:t>
                      </a:r>
                      <a:r>
                        <a:rPr lang="en-US" sz="900" dirty="0">
                          <a:effectLst/>
                        </a:rPr>
                        <a:t> b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35453"/>
                  </a:ext>
                </a:extLst>
              </a:tr>
              <a:tr h="314014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Инкремент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префиксный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++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++</a:t>
                      </a:r>
                      <a:r>
                        <a:rPr lang="en-US" sz="900" dirty="0">
                          <a:effectLst/>
                        </a:rPr>
                        <a:t>a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84643"/>
                  </a:ext>
                </a:extLst>
              </a:tr>
              <a:tr h="4934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суффиксный (постфиксный)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++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</a:t>
                      </a:r>
                      <a:r>
                        <a:rPr lang="en-US" sz="900" b="1" dirty="0">
                          <a:effectLst/>
                        </a:rPr>
                        <a:t>++</a:t>
                      </a:r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1959"/>
                  </a:ext>
                </a:extLst>
              </a:tr>
              <a:tr h="314014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Декремент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префиксный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--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--</a:t>
                      </a:r>
                      <a:r>
                        <a:rPr lang="en-US" sz="900" dirty="0">
                          <a:effectLst/>
                        </a:rPr>
                        <a:t>a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25277"/>
                  </a:ext>
                </a:extLst>
              </a:tr>
              <a:tr h="4934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err="1">
                          <a:effectLst/>
                        </a:rPr>
                        <a:t>суффиксный</a:t>
                      </a:r>
                      <a:r>
                        <a:rPr lang="ru-RU" sz="900" dirty="0">
                          <a:effectLst/>
                        </a:rPr>
                        <a:t> (постфиксный)</a:t>
                      </a: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--</a:t>
                      </a:r>
                      <a:endParaRPr lang="ru-RU" sz="90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</a:t>
                      </a:r>
                      <a:r>
                        <a:rPr lang="en-US" sz="900" b="1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8054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A56E1B2-8915-4082-BE3E-9185F00EB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97423"/>
              </p:ext>
            </p:extLst>
          </p:nvPr>
        </p:nvGraphicFramePr>
        <p:xfrm>
          <a:off x="5365812" y="398449"/>
          <a:ext cx="2899299" cy="2622291"/>
        </p:xfrm>
        <a:graphic>
          <a:graphicData uri="http://schemas.openxmlformats.org/drawingml/2006/table">
            <a:tbl>
              <a:tblPr/>
              <a:tblGrid>
                <a:gridCol w="966433">
                  <a:extLst>
                    <a:ext uri="{9D8B030D-6E8A-4147-A177-3AD203B41FA5}">
                      <a16:colId xmlns:a16="http://schemas.microsoft.com/office/drawing/2014/main" val="3348851528"/>
                    </a:ext>
                  </a:extLst>
                </a:gridCol>
                <a:gridCol w="966433">
                  <a:extLst>
                    <a:ext uri="{9D8B030D-6E8A-4147-A177-3AD203B41FA5}">
                      <a16:colId xmlns:a16="http://schemas.microsoft.com/office/drawing/2014/main" val="3566966201"/>
                    </a:ext>
                  </a:extLst>
                </a:gridCol>
                <a:gridCol w="966433">
                  <a:extLst>
                    <a:ext uri="{9D8B030D-6E8A-4147-A177-3AD203B41FA5}">
                      <a16:colId xmlns:a16="http://schemas.microsoft.com/office/drawing/2014/main" val="3822057969"/>
                    </a:ext>
                  </a:extLst>
                </a:gridCol>
              </a:tblGrid>
              <a:tr h="410671"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effectLst/>
                        </a:rPr>
                        <a:t>Операция (выражение)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effectLst/>
                        </a:rPr>
                        <a:t>Оператор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effectLst/>
                        </a:rPr>
                        <a:t>Синтаксис выражения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855358"/>
                  </a:ext>
                </a:extLst>
              </a:tr>
              <a:tr h="359337"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Равенство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effectLst/>
                        </a:rPr>
                        <a:t>==</a:t>
                      </a:r>
                      <a:endParaRPr lang="ru-RU" sz="105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a </a:t>
                      </a:r>
                      <a:r>
                        <a:rPr lang="en-US" sz="1050" b="1">
                          <a:effectLst/>
                        </a:rPr>
                        <a:t>==</a:t>
                      </a:r>
                      <a:r>
                        <a:rPr lang="en-US" sz="105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83166"/>
                  </a:ext>
                </a:extLst>
              </a:tr>
              <a:tr h="359337"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Неравенство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effectLst/>
                        </a:rPr>
                        <a:t>!=</a:t>
                      </a:r>
                      <a:endParaRPr lang="ru-RU" sz="105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a </a:t>
                      </a:r>
                      <a:r>
                        <a:rPr lang="en-US" sz="1050" b="1" dirty="0">
                          <a:effectLst/>
                        </a:rPr>
                        <a:t>!=</a:t>
                      </a:r>
                      <a:r>
                        <a:rPr lang="en-US" sz="105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7247"/>
                  </a:ext>
                </a:extLst>
              </a:tr>
              <a:tr h="359337"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Больше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>
                          <a:effectLst/>
                        </a:rPr>
                        <a:t>&gt;</a:t>
                      </a:r>
                      <a:endParaRPr lang="ru-RU" sz="105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a </a:t>
                      </a:r>
                      <a:r>
                        <a:rPr lang="en-US" sz="1050" b="1" dirty="0">
                          <a:effectLst/>
                        </a:rPr>
                        <a:t>&gt;</a:t>
                      </a:r>
                      <a:r>
                        <a:rPr lang="en-US" sz="105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296520"/>
                  </a:ext>
                </a:extLst>
              </a:tr>
              <a:tr h="359337"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Меньше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>
                          <a:effectLst/>
                        </a:rPr>
                        <a:t>&lt;</a:t>
                      </a:r>
                      <a:endParaRPr lang="ru-RU" sz="105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a </a:t>
                      </a:r>
                      <a:r>
                        <a:rPr lang="en-US" sz="1050" b="1" dirty="0">
                          <a:effectLst/>
                        </a:rPr>
                        <a:t>&lt;</a:t>
                      </a:r>
                      <a:r>
                        <a:rPr lang="en-US" sz="105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83015"/>
                  </a:ext>
                </a:extLst>
              </a:tr>
              <a:tr h="359337"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Больше или равно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>
                          <a:effectLst/>
                        </a:rPr>
                        <a:t>&gt;=</a:t>
                      </a:r>
                      <a:endParaRPr lang="ru-RU" sz="105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a </a:t>
                      </a:r>
                      <a:r>
                        <a:rPr lang="en-US" sz="1050" b="1" dirty="0">
                          <a:effectLst/>
                        </a:rPr>
                        <a:t>&gt;=</a:t>
                      </a:r>
                      <a:r>
                        <a:rPr lang="en-US" sz="105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34776"/>
                  </a:ext>
                </a:extLst>
              </a:tr>
              <a:tr h="359337"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Меньше или равно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>
                          <a:effectLst/>
                        </a:rPr>
                        <a:t>&lt;=</a:t>
                      </a:r>
                      <a:endParaRPr lang="ru-RU" sz="105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a </a:t>
                      </a:r>
                      <a:r>
                        <a:rPr lang="en-US" sz="1050" b="1" dirty="0">
                          <a:effectLst/>
                        </a:rPr>
                        <a:t>&lt;=</a:t>
                      </a:r>
                      <a:r>
                        <a:rPr lang="en-US" sz="105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768683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40A5414-C21F-43FB-8078-6B4E7D979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07694"/>
              </p:ext>
            </p:extLst>
          </p:nvPr>
        </p:nvGraphicFramePr>
        <p:xfrm>
          <a:off x="8558637" y="398449"/>
          <a:ext cx="3440835" cy="1637847"/>
        </p:xfrm>
        <a:graphic>
          <a:graphicData uri="http://schemas.openxmlformats.org/drawingml/2006/table">
            <a:tbl>
              <a:tblPr/>
              <a:tblGrid>
                <a:gridCol w="1146945">
                  <a:extLst>
                    <a:ext uri="{9D8B030D-6E8A-4147-A177-3AD203B41FA5}">
                      <a16:colId xmlns:a16="http://schemas.microsoft.com/office/drawing/2014/main" val="1610049068"/>
                    </a:ext>
                  </a:extLst>
                </a:gridCol>
                <a:gridCol w="1146945">
                  <a:extLst>
                    <a:ext uri="{9D8B030D-6E8A-4147-A177-3AD203B41FA5}">
                      <a16:colId xmlns:a16="http://schemas.microsoft.com/office/drawing/2014/main" val="290511749"/>
                    </a:ext>
                  </a:extLst>
                </a:gridCol>
                <a:gridCol w="1146945">
                  <a:extLst>
                    <a:ext uri="{9D8B030D-6E8A-4147-A177-3AD203B41FA5}">
                      <a16:colId xmlns:a16="http://schemas.microsoft.com/office/drawing/2014/main" val="1280295723"/>
                    </a:ext>
                  </a:extLst>
                </a:gridCol>
              </a:tblGrid>
              <a:tr h="430719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Операция (выражение)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Оператор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Синтаксис выражения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633502"/>
                  </a:ext>
                </a:extLst>
              </a:tr>
              <a:tr h="376879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Логическое отрицание, НЕ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!</a:t>
                      </a:r>
                      <a:endParaRPr lang="ru-RU" sz="110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!</a:t>
                      </a:r>
                      <a:r>
                        <a:rPr lang="en-US" sz="1100">
                          <a:effectLst/>
                        </a:rPr>
                        <a:t>a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9305"/>
                  </a:ext>
                </a:extLst>
              </a:tr>
              <a:tr h="376879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Логическое умножение, И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&amp;&amp;</a:t>
                      </a:r>
                      <a:endParaRPr lang="ru-RU" sz="110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 </a:t>
                      </a:r>
                      <a:r>
                        <a:rPr lang="en-US" sz="1100" b="1">
                          <a:effectLst/>
                        </a:rPr>
                        <a:t>&amp;&amp;</a:t>
                      </a:r>
                      <a:r>
                        <a:rPr lang="en-US" sz="110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12074"/>
                  </a:ext>
                </a:extLst>
              </a:tr>
              <a:tr h="376879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Логическое сложение, ИЛИ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effectLst/>
                        </a:rPr>
                        <a:t>||</a:t>
                      </a:r>
                      <a:endParaRPr lang="ru-RU" sz="110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 </a:t>
                      </a:r>
                      <a:r>
                        <a:rPr lang="en-US" sz="1100" b="1" dirty="0">
                          <a:effectLst/>
                        </a:rPr>
                        <a:t>||</a:t>
                      </a:r>
                      <a:r>
                        <a:rPr lang="en-US" sz="110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702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9CF48EC-2482-4845-A9A5-D61AE6CFE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80673"/>
              </p:ext>
            </p:extLst>
          </p:nvPr>
        </p:nvGraphicFramePr>
        <p:xfrm>
          <a:off x="5365812" y="3190830"/>
          <a:ext cx="2899299" cy="3348899"/>
        </p:xfrm>
        <a:graphic>
          <a:graphicData uri="http://schemas.openxmlformats.org/drawingml/2006/table">
            <a:tbl>
              <a:tblPr/>
              <a:tblGrid>
                <a:gridCol w="966433">
                  <a:extLst>
                    <a:ext uri="{9D8B030D-6E8A-4147-A177-3AD203B41FA5}">
                      <a16:colId xmlns:a16="http://schemas.microsoft.com/office/drawing/2014/main" val="3707924307"/>
                    </a:ext>
                  </a:extLst>
                </a:gridCol>
                <a:gridCol w="966433">
                  <a:extLst>
                    <a:ext uri="{9D8B030D-6E8A-4147-A177-3AD203B41FA5}">
                      <a16:colId xmlns:a16="http://schemas.microsoft.com/office/drawing/2014/main" val="904284872"/>
                    </a:ext>
                  </a:extLst>
                </a:gridCol>
                <a:gridCol w="966433">
                  <a:extLst>
                    <a:ext uri="{9D8B030D-6E8A-4147-A177-3AD203B41FA5}">
                      <a16:colId xmlns:a16="http://schemas.microsoft.com/office/drawing/2014/main" val="3865120542"/>
                    </a:ext>
                  </a:extLst>
                </a:gridCol>
              </a:tblGrid>
              <a:tr h="358998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Операция (выражение)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Оператор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Синтаксис выражения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87670"/>
                  </a:ext>
                </a:extLst>
              </a:tr>
              <a:tr h="358998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Побитовая инверсия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~</a:t>
                      </a:r>
                      <a:endParaRPr lang="ru-RU" sz="110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~</a:t>
                      </a:r>
                      <a:r>
                        <a:rPr lang="en-US" sz="1100">
                          <a:effectLst/>
                        </a:rPr>
                        <a:t>a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95531"/>
                  </a:ext>
                </a:extLst>
              </a:tr>
              <a:tr h="264083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Побитовое И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&amp;</a:t>
                      </a:r>
                      <a:endParaRPr lang="ru-RU" sz="110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 </a:t>
                      </a:r>
                      <a:r>
                        <a:rPr lang="en-US" sz="1100" b="1">
                          <a:effectLst/>
                        </a:rPr>
                        <a:t>&amp;</a:t>
                      </a:r>
                      <a:r>
                        <a:rPr lang="en-US" sz="110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049124"/>
                  </a:ext>
                </a:extLst>
              </a:tr>
              <a:tr h="358998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Побитовое ИЛИ (</a:t>
                      </a:r>
                      <a:r>
                        <a:rPr lang="en-US" sz="1100">
                          <a:effectLst/>
                        </a:rPr>
                        <a:t>or)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|</a:t>
                      </a:r>
                      <a:endParaRPr lang="ru-RU" sz="110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 </a:t>
                      </a:r>
                      <a:r>
                        <a:rPr lang="en-US" sz="1100" b="1">
                          <a:effectLst/>
                        </a:rPr>
                        <a:t>|</a:t>
                      </a:r>
                      <a:r>
                        <a:rPr lang="en-US" sz="110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60358"/>
                  </a:ext>
                </a:extLst>
              </a:tr>
              <a:tr h="508565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Побитовое исключающее ИЛИ (</a:t>
                      </a:r>
                      <a:r>
                        <a:rPr lang="en-US" sz="1100">
                          <a:effectLst/>
                        </a:rPr>
                        <a:t>xor)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^</a:t>
                      </a:r>
                      <a:endParaRPr lang="ru-RU" sz="1100" dirty="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 </a:t>
                      </a:r>
                      <a:r>
                        <a:rPr lang="en-US" sz="1100" b="1" dirty="0">
                          <a:effectLst/>
                        </a:rPr>
                        <a:t>^</a:t>
                      </a:r>
                      <a:r>
                        <a:rPr lang="en-US" sz="110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14430"/>
                  </a:ext>
                </a:extLst>
              </a:tr>
              <a:tr h="508565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Побитовый сдвиг влево</a:t>
                      </a:r>
                      <a:r>
                        <a:rPr lang="ru-RU" sz="11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[note 3]</a:t>
                      </a:r>
                      <a:endParaRPr lang="ru-RU" sz="110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effectLst/>
                        </a:rPr>
                        <a:t>&lt;&lt;</a:t>
                      </a:r>
                      <a:endParaRPr lang="ru-RU" sz="110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 </a:t>
                      </a:r>
                      <a:r>
                        <a:rPr lang="en-US" sz="1100" b="1" dirty="0">
                          <a:effectLst/>
                        </a:rPr>
                        <a:t>&lt;&lt;</a:t>
                      </a:r>
                      <a:r>
                        <a:rPr lang="en-US" sz="110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16673"/>
                  </a:ext>
                </a:extLst>
              </a:tr>
              <a:tr h="658133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Побитовый сдвиг вправо</a:t>
                      </a:r>
                      <a:r>
                        <a:rPr lang="ru-RU" sz="11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[note 3]</a:t>
                      </a:r>
                      <a:r>
                        <a:rPr lang="ru-RU" sz="11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[note 4]</a:t>
                      </a:r>
                      <a:endParaRPr lang="ru-RU" sz="110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effectLst/>
                        </a:rPr>
                        <a:t>&gt;&gt;</a:t>
                      </a:r>
                      <a:endParaRPr lang="ru-RU" sz="1100">
                        <a:effectLst/>
                      </a:endParaRP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 </a:t>
                      </a:r>
                      <a:r>
                        <a:rPr lang="en-US" sz="1100" b="1" dirty="0">
                          <a:effectLst/>
                        </a:rPr>
                        <a:t>&gt;&gt;</a:t>
                      </a:r>
                      <a:r>
                        <a:rPr lang="en-US" sz="1100" dirty="0">
                          <a:effectLst/>
                        </a:rPr>
                        <a:t> b</a:t>
                      </a:r>
                    </a:p>
                  </a:txBody>
                  <a:tcPr marL="67096" marR="67096" marT="33548" marB="3354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4806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4359EE0-0A09-4A85-A023-D379D408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49924"/>
              </p:ext>
            </p:extLst>
          </p:nvPr>
        </p:nvGraphicFramePr>
        <p:xfrm>
          <a:off x="8558637" y="2136828"/>
          <a:ext cx="3414817" cy="4612233"/>
        </p:xfrm>
        <a:graphic>
          <a:graphicData uri="http://schemas.openxmlformats.org/drawingml/2006/table">
            <a:tbl>
              <a:tblPr/>
              <a:tblGrid>
                <a:gridCol w="1104794">
                  <a:extLst>
                    <a:ext uri="{9D8B030D-6E8A-4147-A177-3AD203B41FA5}">
                      <a16:colId xmlns:a16="http://schemas.microsoft.com/office/drawing/2014/main" val="2525030603"/>
                    </a:ext>
                  </a:extLst>
                </a:gridCol>
                <a:gridCol w="1104794">
                  <a:extLst>
                    <a:ext uri="{9D8B030D-6E8A-4147-A177-3AD203B41FA5}">
                      <a16:colId xmlns:a16="http://schemas.microsoft.com/office/drawing/2014/main" val="1386868033"/>
                    </a:ext>
                  </a:extLst>
                </a:gridCol>
                <a:gridCol w="535656">
                  <a:extLst>
                    <a:ext uri="{9D8B030D-6E8A-4147-A177-3AD203B41FA5}">
                      <a16:colId xmlns:a16="http://schemas.microsoft.com/office/drawing/2014/main" val="2370558597"/>
                    </a:ext>
                  </a:extLst>
                </a:gridCol>
                <a:gridCol w="669573">
                  <a:extLst>
                    <a:ext uri="{9D8B030D-6E8A-4147-A177-3AD203B41FA5}">
                      <a16:colId xmlns:a16="http://schemas.microsoft.com/office/drawing/2014/main" val="2891270231"/>
                    </a:ext>
                  </a:extLst>
                </a:gridCol>
              </a:tblGrid>
              <a:tr h="273968">
                <a:tc>
                  <a:txBody>
                    <a:bodyPr/>
                    <a:lstStyle/>
                    <a:p>
                      <a:pPr algn="ctr"/>
                      <a:r>
                        <a:rPr lang="ru-RU" sz="800">
                          <a:effectLst/>
                        </a:rPr>
                        <a:t>Член типа </a:t>
                      </a:r>
                      <a:r>
                        <a:rPr lang="en-US" sz="800">
                          <a:effectLst/>
                        </a:rPr>
                        <a:t>T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>
                          <a:effectLst/>
                        </a:rPr>
                        <a:t>Определение вне класса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34263" marR="34263" marT="17131" marB="1713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34263" marR="34263" marT="17131" marB="17131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67464"/>
                  </a:ext>
                </a:extLst>
              </a:tr>
              <a:tr h="39199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Сложение, совмещённое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effectLst/>
                        </a:rPr>
                        <a:t>+=</a:t>
                      </a:r>
                      <a:endParaRPr lang="ru-RU" sz="800" dirty="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+=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=</a:t>
                      </a:r>
                      <a:r>
                        <a:rPr lang="en-US" sz="800">
                          <a:effectLst/>
                        </a:rPr>
                        <a:t> a </a:t>
                      </a:r>
                      <a:r>
                        <a:rPr lang="en-US" sz="800" b="1">
                          <a:effectLst/>
                        </a:rPr>
                        <a:t>+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0300"/>
                  </a:ext>
                </a:extLst>
              </a:tr>
              <a:tr h="39199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Вычитание, совмещённое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effectLst/>
                        </a:rPr>
                        <a:t>-=</a:t>
                      </a:r>
                      <a:endParaRPr lang="ru-RU" sz="800" dirty="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-=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=</a:t>
                      </a:r>
                      <a:r>
                        <a:rPr lang="en-US" sz="800">
                          <a:effectLst/>
                        </a:rPr>
                        <a:t> a </a:t>
                      </a:r>
                      <a:r>
                        <a:rPr lang="en-US" sz="800" b="1">
                          <a:effectLst/>
                        </a:rPr>
                        <a:t>-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825403"/>
                  </a:ext>
                </a:extLst>
              </a:tr>
              <a:tr h="39199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Умножение, совмещённое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*=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*=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=</a:t>
                      </a:r>
                      <a:r>
                        <a:rPr lang="en-US" sz="800">
                          <a:effectLst/>
                        </a:rPr>
                        <a:t> a </a:t>
                      </a:r>
                      <a:r>
                        <a:rPr lang="en-US" sz="800" b="1">
                          <a:effectLst/>
                        </a:rPr>
                        <a:t>*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78141"/>
                  </a:ext>
                </a:extLst>
              </a:tr>
              <a:tr h="39199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Деление, совмещённое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/=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/=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=</a:t>
                      </a:r>
                      <a:r>
                        <a:rPr lang="en-US" sz="800">
                          <a:effectLst/>
                        </a:rPr>
                        <a:t> a </a:t>
                      </a:r>
                      <a:r>
                        <a:rPr lang="en-US" sz="800" b="1">
                          <a:effectLst/>
                        </a:rPr>
                        <a:t>/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21245"/>
                  </a:ext>
                </a:extLst>
              </a:tr>
              <a:tr h="51002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Вычисление остатка от деления, совмещённое с присваиванием</a:t>
                      </a:r>
                      <a:r>
                        <a:rPr lang="ru-RU" sz="8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[note 1]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%=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%=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=</a:t>
                      </a:r>
                      <a:r>
                        <a:rPr lang="en-US" sz="800">
                          <a:effectLst/>
                        </a:rPr>
                        <a:t> a </a:t>
                      </a:r>
                      <a:r>
                        <a:rPr lang="en-US" sz="800" b="1">
                          <a:effectLst/>
                        </a:rPr>
                        <a:t>%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14205"/>
                  </a:ext>
                </a:extLst>
              </a:tr>
              <a:tr h="39199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Побитовое «И» (AND), совмещённое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&amp;=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&amp;=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=</a:t>
                      </a:r>
                      <a:r>
                        <a:rPr lang="en-US" sz="800">
                          <a:effectLst/>
                        </a:rPr>
                        <a:t> a </a:t>
                      </a:r>
                      <a:r>
                        <a:rPr lang="en-US" sz="800" b="1">
                          <a:effectLst/>
                        </a:rPr>
                        <a:t>&amp;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80782"/>
                  </a:ext>
                </a:extLst>
              </a:tr>
              <a:tr h="39199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Побитовое «ИЛИ» (or), совмещённое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|=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|=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=</a:t>
                      </a:r>
                      <a:r>
                        <a:rPr lang="en-US" sz="800" dirty="0">
                          <a:effectLst/>
                        </a:rPr>
                        <a:t> a </a:t>
                      </a:r>
                      <a:r>
                        <a:rPr lang="en-US" sz="800" b="1" dirty="0">
                          <a:effectLst/>
                        </a:rPr>
                        <a:t>|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4277"/>
                  </a:ext>
                </a:extLst>
              </a:tr>
              <a:tr h="51002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Побитовое «исключающее ИЛИ» (xor), совмещённое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^=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^=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=</a:t>
                      </a:r>
                      <a:r>
                        <a:rPr lang="en-US" sz="800" dirty="0">
                          <a:effectLst/>
                        </a:rPr>
                        <a:t> a </a:t>
                      </a:r>
                      <a:r>
                        <a:rPr lang="en-US" sz="800" b="1" dirty="0">
                          <a:effectLst/>
                        </a:rPr>
                        <a:t>^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976883"/>
                  </a:ext>
                </a:extLst>
              </a:tr>
              <a:tr h="39199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Побитовый сдвиг влево, совмещённый с присваиванием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&lt;&lt;=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&lt;&lt;=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=</a:t>
                      </a:r>
                      <a:r>
                        <a:rPr lang="en-US" sz="800" dirty="0">
                          <a:effectLst/>
                        </a:rPr>
                        <a:t> a </a:t>
                      </a:r>
                      <a:r>
                        <a:rPr lang="en-US" sz="800" b="1" dirty="0">
                          <a:effectLst/>
                        </a:rPr>
                        <a:t>&lt;&lt;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25503"/>
                  </a:ext>
                </a:extLst>
              </a:tr>
              <a:tr h="510029"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Побитовый сдвиг вправо, совмещённый с присваиванием</a:t>
                      </a:r>
                      <a:r>
                        <a:rPr lang="ru-RU" sz="8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[note 4]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&gt;&gt;=</a:t>
                      </a:r>
                      <a:endParaRPr lang="ru-RU" sz="800">
                        <a:effectLst/>
                      </a:endParaRP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 </a:t>
                      </a:r>
                      <a:r>
                        <a:rPr lang="en-US" sz="800" b="1">
                          <a:effectLst/>
                        </a:rPr>
                        <a:t>&gt;&gt;=</a:t>
                      </a:r>
                      <a:r>
                        <a:rPr lang="en-US" sz="80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 </a:t>
                      </a:r>
                      <a:r>
                        <a:rPr lang="en-US" sz="800" b="1" dirty="0">
                          <a:effectLst/>
                        </a:rPr>
                        <a:t>=</a:t>
                      </a:r>
                      <a:r>
                        <a:rPr lang="en-US" sz="800" dirty="0">
                          <a:effectLst/>
                        </a:rPr>
                        <a:t> a </a:t>
                      </a:r>
                      <a:r>
                        <a:rPr lang="en-US" sz="800" b="1" dirty="0">
                          <a:effectLst/>
                        </a:rPr>
                        <a:t>&gt;&gt;</a:t>
                      </a:r>
                      <a:r>
                        <a:rPr lang="en-US" sz="800" dirty="0">
                          <a:effectLst/>
                        </a:rPr>
                        <a:t> b</a:t>
                      </a:r>
                    </a:p>
                  </a:txBody>
                  <a:tcPr marL="34263" marR="34263" marT="17131" marB="17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83949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F02BB080-79EF-481E-8DBC-BAEFFEA5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070" y="2230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96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1070</Words>
  <Application>Microsoft Office PowerPoint</Application>
  <PresentationFormat>Широкоэкранный</PresentationFormat>
  <Paragraphs>348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Урок №1.  Типы, переменные, ссылки, указатели.</vt:lpstr>
      <vt:lpstr>Типы данных</vt:lpstr>
      <vt:lpstr>Типы данных</vt:lpstr>
      <vt:lpstr>Запись числа с плавающей запятой</vt:lpstr>
      <vt:lpstr>Префиксы и суффиксы</vt:lpstr>
      <vt:lpstr>Указатели</vt:lpstr>
      <vt:lpstr>Массивы</vt:lpstr>
      <vt:lpstr>Операторы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Vyacheslav Egorov</cp:lastModifiedBy>
  <cp:revision>4</cp:revision>
  <dcterms:created xsi:type="dcterms:W3CDTF">2021-06-25T10:07:15Z</dcterms:created>
  <dcterms:modified xsi:type="dcterms:W3CDTF">2021-11-10T13:03:00Z</dcterms:modified>
</cp:coreProperties>
</file>