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5" r:id="rId7"/>
    <p:sldId id="274" r:id="rId8"/>
    <p:sldId id="277" r:id="rId9"/>
    <p:sldId id="27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A048"/>
    <a:srgbClr val="244F7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1D485-683E-48F1-817C-C30A190276E0}" v="62" dt="2021-10-05T12:53:15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21" autoAdjust="0"/>
    <p:restoredTop sz="94660"/>
  </p:normalViewPr>
  <p:slideViewPr>
    <p:cSldViewPr snapToGrid="0">
      <p:cViewPr>
        <p:scale>
          <a:sx n="100" d="100"/>
          <a:sy n="100" d="100"/>
        </p:scale>
        <p:origin x="-15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acheslav Egorov" userId="a076bbdf-90ab-4d87-9d81-dcc69e3fc45d" providerId="ADAL" clId="{0C21D485-683E-48F1-817C-C30A190276E0}"/>
    <pc:docChg chg="undo custSel addSld delSld modSld sldOrd">
      <pc:chgData name="Vyacheslav Egorov" userId="a076bbdf-90ab-4d87-9d81-dcc69e3fc45d" providerId="ADAL" clId="{0C21D485-683E-48F1-817C-C30A190276E0}" dt="2021-10-08T12:35:43.326" v="3323" actId="14100"/>
      <pc:docMkLst>
        <pc:docMk/>
      </pc:docMkLst>
      <pc:sldChg chg="modSp mod">
        <pc:chgData name="Vyacheslav Egorov" userId="a076bbdf-90ab-4d87-9d81-dcc69e3fc45d" providerId="ADAL" clId="{0C21D485-683E-48F1-817C-C30A190276E0}" dt="2021-10-06T04:19:54.434" v="3299" actId="20577"/>
        <pc:sldMkLst>
          <pc:docMk/>
          <pc:sldMk cId="73218417" sldId="256"/>
        </pc:sldMkLst>
        <pc:spChg chg="mod">
          <ac:chgData name="Vyacheslav Egorov" userId="a076bbdf-90ab-4d87-9d81-dcc69e3fc45d" providerId="ADAL" clId="{0C21D485-683E-48F1-817C-C30A190276E0}" dt="2021-10-06T04:19:54.434" v="3299" actId="20577"/>
          <ac:spMkLst>
            <pc:docMk/>
            <pc:sldMk cId="73218417" sldId="256"/>
            <ac:spMk id="2" creationId="{39A20E57-294C-436D-BA2A-2F8C66E2C1FE}"/>
          </ac:spMkLst>
        </pc:spChg>
      </pc:sldChg>
      <pc:sldChg chg="modSp mod">
        <pc:chgData name="Vyacheslav Egorov" userId="a076bbdf-90ab-4d87-9d81-dcc69e3fc45d" providerId="ADAL" clId="{0C21D485-683E-48F1-817C-C30A190276E0}" dt="2021-10-06T14:40:03.073" v="3307" actId="313"/>
        <pc:sldMkLst>
          <pc:docMk/>
          <pc:sldMk cId="254753172" sldId="257"/>
        </pc:sldMkLst>
        <pc:spChg chg="mod">
          <ac:chgData name="Vyacheslav Egorov" userId="a076bbdf-90ab-4d87-9d81-dcc69e3fc45d" providerId="ADAL" clId="{0C21D485-683E-48F1-817C-C30A190276E0}" dt="2021-10-06T14:40:03.073" v="3307" actId="313"/>
          <ac:spMkLst>
            <pc:docMk/>
            <pc:sldMk cId="254753172" sldId="257"/>
            <ac:spMk id="29" creationId="{73B47FAF-BBB1-40E2-AF6C-33DB38073A11}"/>
          </ac:spMkLst>
        </pc:spChg>
      </pc:sldChg>
      <pc:sldChg chg="addSp modSp mod setBg">
        <pc:chgData name="Vyacheslav Egorov" userId="a076bbdf-90ab-4d87-9d81-dcc69e3fc45d" providerId="ADAL" clId="{0C21D485-683E-48F1-817C-C30A190276E0}" dt="2021-10-05T10:34:50.863" v="828" actId="1076"/>
        <pc:sldMkLst>
          <pc:docMk/>
          <pc:sldMk cId="2400272464" sldId="258"/>
        </pc:sldMkLst>
        <pc:spChg chg="add mod">
          <ac:chgData name="Vyacheslav Egorov" userId="a076bbdf-90ab-4d87-9d81-dcc69e3fc45d" providerId="ADAL" clId="{0C21D485-683E-48F1-817C-C30A190276E0}" dt="2021-10-05T10:34:50.863" v="828" actId="1076"/>
          <ac:spMkLst>
            <pc:docMk/>
            <pc:sldMk cId="2400272464" sldId="258"/>
            <ac:spMk id="19" creationId="{42B96A2C-5127-40A1-993F-386BC6C7A1E1}"/>
          </ac:spMkLst>
        </pc:spChg>
        <pc:spChg chg="mod">
          <ac:chgData name="Vyacheslav Egorov" userId="a076bbdf-90ab-4d87-9d81-dcc69e3fc45d" providerId="ADAL" clId="{0C21D485-683E-48F1-817C-C30A190276E0}" dt="2021-10-05T07:47:09.147" v="353" actId="26606"/>
          <ac:spMkLst>
            <pc:docMk/>
            <pc:sldMk cId="2400272464" sldId="258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09:11:58.685" v="490" actId="1076"/>
          <ac:picMkLst>
            <pc:docMk/>
            <pc:sldMk cId="2400272464" sldId="258"/>
            <ac:picMk id="12" creationId="{6E668585-F731-41D7-B541-DE9BBBAE85C6}"/>
          </ac:picMkLst>
        </pc:picChg>
      </pc:sldChg>
      <pc:sldChg chg="addSp modSp mod">
        <pc:chgData name="Vyacheslav Egorov" userId="a076bbdf-90ab-4d87-9d81-dcc69e3fc45d" providerId="ADAL" clId="{0C21D485-683E-48F1-817C-C30A190276E0}" dt="2021-10-05T12:36:50.888" v="2668" actId="20577"/>
        <pc:sldMkLst>
          <pc:docMk/>
          <pc:sldMk cId="61726200" sldId="259"/>
        </pc:sldMkLst>
        <pc:spChg chg="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6" creationId="{265B5D3D-F4AD-4027-AF80-BB70ACE0803B}"/>
          </ac:spMkLst>
        </pc:spChg>
        <pc:spChg chg="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8" creationId="{E13F873B-F718-462E-9F21-F4D600ECD457}"/>
          </ac:spMkLst>
        </pc:spChg>
        <pc:spChg chg="add mod">
          <ac:chgData name="Vyacheslav Egorov" userId="a076bbdf-90ab-4d87-9d81-dcc69e3fc45d" providerId="ADAL" clId="{0C21D485-683E-48F1-817C-C30A190276E0}" dt="2021-10-05T12:36:38.442" v="2666" actId="1076"/>
          <ac:spMkLst>
            <pc:docMk/>
            <pc:sldMk cId="61726200" sldId="259"/>
            <ac:spMk id="9" creationId="{4CCB3637-77F8-422E-BDFB-F986C83407B7}"/>
          </ac:spMkLst>
        </pc:spChg>
        <pc:spChg chg="add mod">
          <ac:chgData name="Vyacheslav Egorov" userId="a076bbdf-90ab-4d87-9d81-dcc69e3fc45d" providerId="ADAL" clId="{0C21D485-683E-48F1-817C-C30A190276E0}" dt="2021-10-05T12:32:36.828" v="2282" actId="1076"/>
          <ac:spMkLst>
            <pc:docMk/>
            <pc:sldMk cId="61726200" sldId="259"/>
            <ac:spMk id="11" creationId="{223A2033-8502-4A47-B542-4B80329895E4}"/>
          </ac:spMkLst>
        </pc:spChg>
        <pc:spChg chg="add mod">
          <ac:chgData name="Vyacheslav Egorov" userId="a076bbdf-90ab-4d87-9d81-dcc69e3fc45d" providerId="ADAL" clId="{0C21D485-683E-48F1-817C-C30A190276E0}" dt="2021-10-05T12:36:40.953" v="2667" actId="1076"/>
          <ac:spMkLst>
            <pc:docMk/>
            <pc:sldMk cId="61726200" sldId="259"/>
            <ac:spMk id="12" creationId="{BA32FA22-9860-470E-B450-EBF7BEF78870}"/>
          </ac:spMkLst>
        </pc:spChg>
        <pc:spChg chg="add mod">
          <ac:chgData name="Vyacheslav Egorov" userId="a076bbdf-90ab-4d87-9d81-dcc69e3fc45d" providerId="ADAL" clId="{0C21D485-683E-48F1-817C-C30A190276E0}" dt="2021-10-05T12:32:29.964" v="2280" actId="1076"/>
          <ac:spMkLst>
            <pc:docMk/>
            <pc:sldMk cId="61726200" sldId="259"/>
            <ac:spMk id="14" creationId="{3CEB0836-2082-470B-8950-6D27AF67C6F2}"/>
          </ac:spMkLst>
        </pc:spChg>
        <pc:spChg chg="add mod">
          <ac:chgData name="Vyacheslav Egorov" userId="a076bbdf-90ab-4d87-9d81-dcc69e3fc45d" providerId="ADAL" clId="{0C21D485-683E-48F1-817C-C30A190276E0}" dt="2021-10-05T12:30:06.952" v="2222" actId="20577"/>
          <ac:spMkLst>
            <pc:docMk/>
            <pc:sldMk cId="61726200" sldId="259"/>
            <ac:spMk id="16" creationId="{1277316F-4075-4415-9B5B-9130963DEFA0}"/>
          </ac:spMkLst>
        </pc:spChg>
        <pc:spChg chg="add mod">
          <ac:chgData name="Vyacheslav Egorov" userId="a076bbdf-90ab-4d87-9d81-dcc69e3fc45d" providerId="ADAL" clId="{0C21D485-683E-48F1-817C-C30A190276E0}" dt="2021-10-05T12:36:50.888" v="2668" actId="20577"/>
          <ac:spMkLst>
            <pc:docMk/>
            <pc:sldMk cId="61726200" sldId="259"/>
            <ac:spMk id="20" creationId="{08D8F631-DC8D-4040-8776-67F896409545}"/>
          </ac:spMkLst>
        </pc:spChg>
        <pc:cxnChg chg="mod">
          <ac:chgData name="Vyacheslav Egorov" userId="a076bbdf-90ab-4d87-9d81-dcc69e3fc45d" providerId="ADAL" clId="{0C21D485-683E-48F1-817C-C30A190276E0}" dt="2021-10-05T12:32:29.964" v="2280" actId="1076"/>
          <ac:cxnSpMkLst>
            <pc:docMk/>
            <pc:sldMk cId="61726200" sldId="259"/>
            <ac:cxnSpMk id="3" creationId="{8BA8DFDF-65C3-45F3-A458-DEA38DA5E990}"/>
          </ac:cxnSpMkLst>
        </pc:cxnChg>
        <pc:cxnChg chg="add mod">
          <ac:chgData name="Vyacheslav Egorov" userId="a076bbdf-90ab-4d87-9d81-dcc69e3fc45d" providerId="ADAL" clId="{0C21D485-683E-48F1-817C-C30A190276E0}" dt="2021-10-05T12:36:38.442" v="2666" actId="1076"/>
          <ac:cxnSpMkLst>
            <pc:docMk/>
            <pc:sldMk cId="61726200" sldId="259"/>
            <ac:cxnSpMk id="4" creationId="{C6C266C4-DF32-45A2-9B86-F3832DBE2886}"/>
          </ac:cxnSpMkLst>
        </pc:cxnChg>
        <pc:cxnChg chg="mod">
          <ac:chgData name="Vyacheslav Egorov" userId="a076bbdf-90ab-4d87-9d81-dcc69e3fc45d" providerId="ADAL" clId="{0C21D485-683E-48F1-817C-C30A190276E0}" dt="2021-10-05T12:32:29.964" v="2280" actId="1076"/>
          <ac:cxnSpMkLst>
            <pc:docMk/>
            <pc:sldMk cId="61726200" sldId="259"/>
            <ac:cxnSpMk id="5" creationId="{4E722325-AD3B-4FE2-B28A-0C52BCF96976}"/>
          </ac:cxnSpMkLst>
        </pc:cxnChg>
      </pc:sldChg>
      <pc:sldChg chg="addSp delSp modSp mod">
        <pc:chgData name="Vyacheslav Egorov" userId="a076bbdf-90ab-4d87-9d81-dcc69e3fc45d" providerId="ADAL" clId="{0C21D485-683E-48F1-817C-C30A190276E0}" dt="2021-10-08T12:03:11.636" v="3311" actId="339"/>
        <pc:sldMkLst>
          <pc:docMk/>
          <pc:sldMk cId="2953710855" sldId="260"/>
        </pc:sldMkLst>
        <pc:spChg chg="add del mod">
          <ac:chgData name="Vyacheslav Egorov" userId="a076bbdf-90ab-4d87-9d81-dcc69e3fc45d" providerId="ADAL" clId="{0C21D485-683E-48F1-817C-C30A190276E0}" dt="2021-10-05T07:20:11.471" v="65" actId="478"/>
          <ac:spMkLst>
            <pc:docMk/>
            <pc:sldMk cId="2953710855" sldId="260"/>
            <ac:spMk id="2" creationId="{85773EE2-6AAC-47C9-844A-E226E2F1CDD2}"/>
          </ac:spMkLst>
        </pc:spChg>
        <pc:spChg chg="add mod">
          <ac:chgData name="Vyacheslav Egorov" userId="a076bbdf-90ab-4d87-9d81-dcc69e3fc45d" providerId="ADAL" clId="{0C21D485-683E-48F1-817C-C30A190276E0}" dt="2021-10-05T07:24:44.485" v="163" actId="1076"/>
          <ac:spMkLst>
            <pc:docMk/>
            <pc:sldMk cId="2953710855" sldId="260"/>
            <ac:spMk id="3" creationId="{B7CA8A81-E25A-453F-8607-B3CAAF6FFBB6}"/>
          </ac:spMkLst>
        </pc:spChg>
        <pc:spChg chg="add del">
          <ac:chgData name="Vyacheslav Egorov" userId="a076bbdf-90ab-4d87-9d81-dcc69e3fc45d" providerId="ADAL" clId="{0C21D485-683E-48F1-817C-C30A190276E0}" dt="2021-10-05T07:15:12.839" v="14" actId="478"/>
          <ac:spMkLst>
            <pc:docMk/>
            <pc:sldMk cId="2953710855" sldId="260"/>
            <ac:spMk id="4" creationId="{91264E4E-DF26-483C-B27F-2AC4E7898E57}"/>
          </ac:spMkLst>
        </pc:spChg>
        <pc:spChg chg="add del mod">
          <ac:chgData name="Vyacheslav Egorov" userId="a076bbdf-90ab-4d87-9d81-dcc69e3fc45d" providerId="ADAL" clId="{0C21D485-683E-48F1-817C-C30A190276E0}" dt="2021-10-05T07:18:00.012" v="48" actId="478"/>
          <ac:spMkLst>
            <pc:docMk/>
            <pc:sldMk cId="2953710855" sldId="260"/>
            <ac:spMk id="5" creationId="{F70E8D50-5FE4-46BD-82A9-E260D73EB96B}"/>
          </ac:spMkLst>
        </pc:spChg>
        <pc:spChg chg="add mod">
          <ac:chgData name="Vyacheslav Egorov" userId="a076bbdf-90ab-4d87-9d81-dcc69e3fc45d" providerId="ADAL" clId="{0C21D485-683E-48F1-817C-C30A190276E0}" dt="2021-10-05T07:24:44.485" v="163" actId="1076"/>
          <ac:spMkLst>
            <pc:docMk/>
            <pc:sldMk cId="2953710855" sldId="260"/>
            <ac:spMk id="6" creationId="{E0016C74-98F1-4FDC-80F1-01E9D3D41503}"/>
          </ac:spMkLst>
        </pc:spChg>
        <pc:spChg chg="add mod">
          <ac:chgData name="Vyacheslav Egorov" userId="a076bbdf-90ab-4d87-9d81-dcc69e3fc45d" providerId="ADAL" clId="{0C21D485-683E-48F1-817C-C30A190276E0}" dt="2021-10-05T07:37:32.385" v="281" actId="1076"/>
          <ac:spMkLst>
            <pc:docMk/>
            <pc:sldMk cId="2953710855" sldId="260"/>
            <ac:spMk id="8" creationId="{0F81ED6F-28B9-415C-965C-8A5534FE4C92}"/>
          </ac:spMkLst>
        </pc:spChg>
        <pc:spChg chg="add mod">
          <ac:chgData name="Vyacheslav Egorov" userId="a076bbdf-90ab-4d87-9d81-dcc69e3fc45d" providerId="ADAL" clId="{0C21D485-683E-48F1-817C-C30A190276E0}" dt="2021-10-05T07:24:54.692" v="166" actId="1076"/>
          <ac:spMkLst>
            <pc:docMk/>
            <pc:sldMk cId="2953710855" sldId="260"/>
            <ac:spMk id="11" creationId="{8A3FDE4F-AB4B-4516-94E1-E3CEE45816B5}"/>
          </ac:spMkLst>
        </pc:spChg>
        <pc:spChg chg="add mod">
          <ac:chgData name="Vyacheslav Egorov" userId="a076bbdf-90ab-4d87-9d81-dcc69e3fc45d" providerId="ADAL" clId="{0C21D485-683E-48F1-817C-C30A190276E0}" dt="2021-10-05T07:37:35.649" v="282" actId="1076"/>
          <ac:spMkLst>
            <pc:docMk/>
            <pc:sldMk cId="2953710855" sldId="260"/>
            <ac:spMk id="12" creationId="{07BD7946-561F-47BD-B3C8-E9081DB4C621}"/>
          </ac:spMkLst>
        </pc:spChg>
        <pc:spChg chg="add mod">
          <ac:chgData name="Vyacheslav Egorov" userId="a076bbdf-90ab-4d87-9d81-dcc69e3fc45d" providerId="ADAL" clId="{0C21D485-683E-48F1-817C-C30A190276E0}" dt="2021-10-05T07:24:49.068" v="164" actId="1076"/>
          <ac:spMkLst>
            <pc:docMk/>
            <pc:sldMk cId="2953710855" sldId="260"/>
            <ac:spMk id="13" creationId="{99DD0DA1-08F0-47C9-BCDC-80286A7664A1}"/>
          </ac:spMkLst>
        </pc:spChg>
        <pc:spChg chg="add mod">
          <ac:chgData name="Vyacheslav Egorov" userId="a076bbdf-90ab-4d87-9d81-dcc69e3fc45d" providerId="ADAL" clId="{0C21D485-683E-48F1-817C-C30A190276E0}" dt="2021-10-05T07:37:38.602" v="283" actId="1076"/>
          <ac:spMkLst>
            <pc:docMk/>
            <pc:sldMk cId="2953710855" sldId="260"/>
            <ac:spMk id="15" creationId="{1A4B79C6-4160-4E58-95AD-037C150D1844}"/>
          </ac:spMkLst>
        </pc:spChg>
        <pc:spChg chg="add mod">
          <ac:chgData name="Vyacheslav Egorov" userId="a076bbdf-90ab-4d87-9d81-dcc69e3fc45d" providerId="ADAL" clId="{0C21D485-683E-48F1-817C-C30A190276E0}" dt="2021-10-05T07:25:17.633" v="168" actId="13822"/>
          <ac:spMkLst>
            <pc:docMk/>
            <pc:sldMk cId="2953710855" sldId="260"/>
            <ac:spMk id="17" creationId="{44DBA391-3505-4488-B295-80E7120D3798}"/>
          </ac:spMkLst>
        </pc:spChg>
        <pc:spChg chg="add mod">
          <ac:chgData name="Vyacheslav Egorov" userId="a076bbdf-90ab-4d87-9d81-dcc69e3fc45d" providerId="ADAL" clId="{0C21D485-683E-48F1-817C-C30A190276E0}" dt="2021-10-05T07:25:20.179" v="169" actId="1076"/>
          <ac:spMkLst>
            <pc:docMk/>
            <pc:sldMk cId="2953710855" sldId="260"/>
            <ac:spMk id="18" creationId="{E3244F3D-4B7F-4E7E-9C1C-0D92D51E7E81}"/>
          </ac:spMkLst>
        </pc:spChg>
        <pc:graphicFrameChg chg="add mod modGraphic">
          <ac:chgData name="Vyacheslav Egorov" userId="a076bbdf-90ab-4d87-9d81-dcc69e3fc45d" providerId="ADAL" clId="{0C21D485-683E-48F1-817C-C30A190276E0}" dt="2021-10-05T07:24:44.485" v="163" actId="1076"/>
          <ac:graphicFrameMkLst>
            <pc:docMk/>
            <pc:sldMk cId="2953710855" sldId="260"/>
            <ac:graphicFrameMk id="7" creationId="{321B2B7C-2BBF-4651-A530-A35DABF178F9}"/>
          </ac:graphicFrameMkLst>
        </pc:graphicFrameChg>
        <pc:graphicFrameChg chg="add mod ord modGraphic">
          <ac:chgData name="Vyacheslav Egorov" userId="a076bbdf-90ab-4d87-9d81-dcc69e3fc45d" providerId="ADAL" clId="{0C21D485-683E-48F1-817C-C30A190276E0}" dt="2021-10-08T12:03:11.636" v="3311" actId="339"/>
          <ac:graphicFrameMkLst>
            <pc:docMk/>
            <pc:sldMk cId="2953710855" sldId="260"/>
            <ac:graphicFrameMk id="9" creationId="{4D462620-29AC-4E9C-BB2D-5E5E15F46A05}"/>
          </ac:graphicFrameMkLst>
        </pc:graphicFrameChg>
        <pc:cxnChg chg="add del mod">
          <ac:chgData name="Vyacheslav Egorov" userId="a076bbdf-90ab-4d87-9d81-dcc69e3fc45d" providerId="ADAL" clId="{0C21D485-683E-48F1-817C-C30A190276E0}" dt="2021-10-05T07:23:34" v="149" actId="478"/>
          <ac:cxnSpMkLst>
            <pc:docMk/>
            <pc:sldMk cId="2953710855" sldId="260"/>
            <ac:cxnSpMk id="14" creationId="{58C60941-CA24-42CB-87AB-2312E1B31C57}"/>
          </ac:cxnSpMkLst>
        </pc:cxnChg>
      </pc:sldChg>
      <pc:sldChg chg="addSp delSp modSp mod setBg">
        <pc:chgData name="Vyacheslav Egorov" userId="a076bbdf-90ab-4d87-9d81-dcc69e3fc45d" providerId="ADAL" clId="{0C21D485-683E-48F1-817C-C30A190276E0}" dt="2021-10-05T12:56:50.772" v="3262" actId="14100"/>
        <pc:sldMkLst>
          <pc:docMk/>
          <pc:sldMk cId="139392128" sldId="261"/>
        </pc:sldMkLst>
        <pc:spChg chg="add mod">
          <ac:chgData name="Vyacheslav Egorov" userId="a076bbdf-90ab-4d87-9d81-dcc69e3fc45d" providerId="ADAL" clId="{0C21D485-683E-48F1-817C-C30A190276E0}" dt="2021-10-05T10:34:56.190" v="829" actId="1076"/>
          <ac:spMkLst>
            <pc:docMk/>
            <pc:sldMk cId="139392128" sldId="261"/>
            <ac:spMk id="5" creationId="{1D7AEC7F-F2AF-4020-A503-094C71D96671}"/>
          </ac:spMkLst>
        </pc:spChg>
        <pc:spChg chg="mod">
          <ac:chgData name="Vyacheslav Egorov" userId="a076bbdf-90ab-4d87-9d81-dcc69e3fc45d" providerId="ADAL" clId="{0C21D485-683E-48F1-817C-C30A190276E0}" dt="2021-10-05T09:11:50.963" v="489" actId="1076"/>
          <ac:spMkLst>
            <pc:docMk/>
            <pc:sldMk cId="139392128" sldId="261"/>
            <ac:spMk id="30" creationId="{2E135D79-BDDB-4176-9C81-7E6A51333D42}"/>
          </ac:spMkLst>
        </pc:spChg>
        <pc:spChg chg="add del">
          <ac:chgData name="Vyacheslav Egorov" userId="a076bbdf-90ab-4d87-9d81-dcc69e3fc45d" providerId="ADAL" clId="{0C21D485-683E-48F1-817C-C30A190276E0}" dt="2021-10-05T09:11:17.304" v="479" actId="26606"/>
          <ac:spMkLst>
            <pc:docMk/>
            <pc:sldMk cId="139392128" sldId="261"/>
            <ac:spMk id="32" creationId="{F13C74B1-5B17-4795-BED0-7140497B445A}"/>
          </ac:spMkLst>
        </pc:spChg>
        <pc:spChg chg="add del">
          <ac:chgData name="Vyacheslav Egorov" userId="a076bbdf-90ab-4d87-9d81-dcc69e3fc45d" providerId="ADAL" clId="{0C21D485-683E-48F1-817C-C30A190276E0}" dt="2021-10-05T09:11:29.074" v="481" actId="26606"/>
          <ac:spMkLst>
            <pc:docMk/>
            <pc:sldMk cId="139392128" sldId="261"/>
            <ac:spMk id="33" creationId="{79BB35BC-D5C2-4C8B-A22A-A71E6191913B}"/>
          </ac:spMkLst>
        </pc:spChg>
        <pc:spChg chg="add del">
          <ac:chgData name="Vyacheslav Egorov" userId="a076bbdf-90ab-4d87-9d81-dcc69e3fc45d" providerId="ADAL" clId="{0C21D485-683E-48F1-817C-C30A190276E0}" dt="2021-10-05T09:11:10.851" v="477" actId="26606"/>
          <ac:spMkLst>
            <pc:docMk/>
            <pc:sldMk cId="139392128" sldId="261"/>
            <ac:spMk id="35" creationId="{80DF40B2-80F7-4E71-B46C-284163F3654A}"/>
          </ac:spMkLst>
        </pc:spChg>
        <pc:spChg chg="add del">
          <ac:chgData name="Vyacheslav Egorov" userId="a076bbdf-90ab-4d87-9d81-dcc69e3fc45d" providerId="ADAL" clId="{0C21D485-683E-48F1-817C-C30A190276E0}" dt="2021-10-05T09:11:17.304" v="479" actId="26606"/>
          <ac:spMkLst>
            <pc:docMk/>
            <pc:sldMk cId="139392128" sldId="261"/>
            <ac:spMk id="37" creationId="{D4974D33-8DC5-464E-8C6D-BE58F0669C17}"/>
          </ac:spMkLst>
        </pc:spChg>
        <pc:picChg chg="add mod ord">
          <ac:chgData name="Vyacheslav Egorov" userId="a076bbdf-90ab-4d87-9d81-dcc69e3fc45d" providerId="ADAL" clId="{0C21D485-683E-48F1-817C-C30A190276E0}" dt="2021-10-05T12:56:50.772" v="3262" actId="14100"/>
          <ac:picMkLst>
            <pc:docMk/>
            <pc:sldMk cId="139392128" sldId="261"/>
            <ac:picMk id="3" creationId="{D59FC477-CB30-4EE2-A6FF-4DAC54A32E50}"/>
          </ac:picMkLst>
        </pc:picChg>
      </pc:sldChg>
      <pc:sldChg chg="add del ord">
        <pc:chgData name="Vyacheslav Egorov" userId="a076bbdf-90ab-4d87-9d81-dcc69e3fc45d" providerId="ADAL" clId="{0C21D485-683E-48F1-817C-C30A190276E0}" dt="2021-10-05T12:26:35.773" v="2018" actId="2696"/>
        <pc:sldMkLst>
          <pc:docMk/>
          <pc:sldMk cId="1343189519" sldId="262"/>
        </pc:sldMkLst>
      </pc:sldChg>
      <pc:sldChg chg="addSp delSp modSp add mod">
        <pc:chgData name="Vyacheslav Egorov" userId="a076bbdf-90ab-4d87-9d81-dcc69e3fc45d" providerId="ADAL" clId="{0C21D485-683E-48F1-817C-C30A190276E0}" dt="2021-10-08T12:22:14.327" v="3317" actId="14100"/>
        <pc:sldMkLst>
          <pc:docMk/>
          <pc:sldMk cId="819490640" sldId="263"/>
        </pc:sldMkLst>
        <pc:spChg chg="add mod">
          <ac:chgData name="Vyacheslav Egorov" userId="a076bbdf-90ab-4d87-9d81-dcc69e3fc45d" providerId="ADAL" clId="{0C21D485-683E-48F1-817C-C30A190276E0}" dt="2021-10-05T09:26:19.478" v="529" actId="1076"/>
          <ac:spMkLst>
            <pc:docMk/>
            <pc:sldMk cId="819490640" sldId="263"/>
            <ac:spMk id="12" creationId="{A16073D1-6249-4BDD-8434-7F8BB493D747}"/>
          </ac:spMkLst>
        </pc:spChg>
        <pc:spChg chg="mod">
          <ac:chgData name="Vyacheslav Egorov" userId="a076bbdf-90ab-4d87-9d81-dcc69e3fc45d" providerId="ADAL" clId="{0C21D485-683E-48F1-817C-C30A190276E0}" dt="2021-10-05T09:27:17.492" v="534" actId="1076"/>
          <ac:spMkLst>
            <pc:docMk/>
            <pc:sldMk cId="819490640" sldId="263"/>
            <ac:spMk id="30" creationId="{2E135D79-BDDB-4176-9C81-7E6A51333D42}"/>
          </ac:spMkLst>
        </pc:spChg>
        <pc:picChg chg="add mod ord">
          <ac:chgData name="Vyacheslav Egorov" userId="a076bbdf-90ab-4d87-9d81-dcc69e3fc45d" providerId="ADAL" clId="{0C21D485-683E-48F1-817C-C30A190276E0}" dt="2021-10-08T12:22:14.327" v="3317" actId="14100"/>
          <ac:picMkLst>
            <pc:docMk/>
            <pc:sldMk cId="819490640" sldId="263"/>
            <ac:picMk id="3" creationId="{AEEEAF9C-B5C4-4626-AF32-60D0BDF33194}"/>
          </ac:picMkLst>
        </pc:picChg>
        <pc:picChg chg="add del mod">
          <ac:chgData name="Vyacheslav Egorov" userId="a076bbdf-90ab-4d87-9d81-dcc69e3fc45d" providerId="ADAL" clId="{0C21D485-683E-48F1-817C-C30A190276E0}" dt="2021-10-05T09:24:37.933" v="495" actId="478"/>
          <ac:picMkLst>
            <pc:docMk/>
            <pc:sldMk cId="819490640" sldId="263"/>
            <ac:picMk id="5" creationId="{F1E35B21-35BC-4569-9269-CC2486470AD7}"/>
          </ac:picMkLst>
        </pc:picChg>
        <pc:picChg chg="add mod">
          <ac:chgData name="Vyacheslav Egorov" userId="a076bbdf-90ab-4d87-9d81-dcc69e3fc45d" providerId="ADAL" clId="{0C21D485-683E-48F1-817C-C30A190276E0}" dt="2021-10-05T09:26:41.821" v="531" actId="14100"/>
          <ac:picMkLst>
            <pc:docMk/>
            <pc:sldMk cId="819490640" sldId="263"/>
            <ac:picMk id="7" creationId="{94A15D4F-F574-4056-A685-48645AB2E375}"/>
          </ac:picMkLst>
        </pc:picChg>
        <pc:picChg chg="add mod">
          <ac:chgData name="Vyacheslav Egorov" userId="a076bbdf-90ab-4d87-9d81-dcc69e3fc45d" providerId="ADAL" clId="{0C21D485-683E-48F1-817C-C30A190276E0}" dt="2021-10-05T09:26:44.732" v="532" actId="14100"/>
          <ac:picMkLst>
            <pc:docMk/>
            <pc:sldMk cId="819490640" sldId="263"/>
            <ac:picMk id="9" creationId="{2DBDA229-3DCF-44E5-9254-6D749CE571E7}"/>
          </ac:picMkLst>
        </pc:picChg>
      </pc:sldChg>
      <pc:sldChg chg="add del">
        <pc:chgData name="Vyacheslav Egorov" userId="a076bbdf-90ab-4d87-9d81-dcc69e3fc45d" providerId="ADAL" clId="{0C21D485-683E-48F1-817C-C30A190276E0}" dt="2021-10-05T09:27:29.953" v="535" actId="47"/>
        <pc:sldMkLst>
          <pc:docMk/>
          <pc:sldMk cId="1537339919" sldId="264"/>
        </pc:sldMkLst>
      </pc:sldChg>
      <pc:sldChg chg="addSp delSp modSp add mod ord">
        <pc:chgData name="Vyacheslav Egorov" userId="a076bbdf-90ab-4d87-9d81-dcc69e3fc45d" providerId="ADAL" clId="{0C21D485-683E-48F1-817C-C30A190276E0}" dt="2021-10-08T12:35:43.326" v="3323" actId="14100"/>
        <pc:sldMkLst>
          <pc:docMk/>
          <pc:sldMk cId="3813596965" sldId="265"/>
        </pc:sldMkLst>
        <pc:spChg chg="add mod">
          <ac:chgData name="Vyacheslav Egorov" userId="a076bbdf-90ab-4d87-9d81-dcc69e3fc45d" providerId="ADAL" clId="{0C21D485-683E-48F1-817C-C30A190276E0}" dt="2021-10-05T10:39:51.154" v="852" actId="1076"/>
          <ac:spMkLst>
            <pc:docMk/>
            <pc:sldMk cId="3813596965" sldId="265"/>
            <ac:spMk id="3" creationId="{E90CC2CF-A108-4E49-8257-4C028E00855F}"/>
          </ac:spMkLst>
        </pc:spChg>
        <pc:spChg chg="add del mod">
          <ac:chgData name="Vyacheslav Egorov" userId="a076bbdf-90ab-4d87-9d81-dcc69e3fc45d" providerId="ADAL" clId="{0C21D485-683E-48F1-817C-C30A190276E0}" dt="2021-10-05T10:36:00.141" v="833"/>
          <ac:spMkLst>
            <pc:docMk/>
            <pc:sldMk cId="3813596965" sldId="265"/>
            <ac:spMk id="4" creationId="{19671A1F-6650-4387-A6C4-6FB798620FF2}"/>
          </ac:spMkLst>
        </pc:spChg>
        <pc:spChg chg="mod">
          <ac:chgData name="Vyacheslav Egorov" userId="a076bbdf-90ab-4d87-9d81-dcc69e3fc45d" providerId="ADAL" clId="{0C21D485-683E-48F1-817C-C30A190276E0}" dt="2021-10-05T09:30:47.116" v="573" actId="20577"/>
          <ac:spMkLst>
            <pc:docMk/>
            <pc:sldMk cId="3813596965" sldId="265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0:42:18.122" v="860" actId="1076"/>
          <ac:picMkLst>
            <pc:docMk/>
            <pc:sldMk cId="3813596965" sldId="265"/>
            <ac:picMk id="5" creationId="{476E5AB9-1B3A-464E-814B-9B8C894248E7}"/>
          </ac:picMkLst>
        </pc:picChg>
        <pc:picChg chg="add mod">
          <ac:chgData name="Vyacheslav Egorov" userId="a076bbdf-90ab-4d87-9d81-dcc69e3fc45d" providerId="ADAL" clId="{0C21D485-683E-48F1-817C-C30A190276E0}" dt="2021-10-05T10:40:01.385" v="855" actId="1076"/>
          <ac:picMkLst>
            <pc:docMk/>
            <pc:sldMk cId="3813596965" sldId="265"/>
            <ac:picMk id="7" creationId="{4AD60E58-50D2-4724-A816-567BA45CE6E9}"/>
          </ac:picMkLst>
        </pc:picChg>
        <pc:picChg chg="add mod ord">
          <ac:chgData name="Vyacheslav Egorov" userId="a076bbdf-90ab-4d87-9d81-dcc69e3fc45d" providerId="ADAL" clId="{0C21D485-683E-48F1-817C-C30A190276E0}" dt="2021-10-08T12:35:43.326" v="3323" actId="14100"/>
          <ac:picMkLst>
            <pc:docMk/>
            <pc:sldMk cId="3813596965" sldId="265"/>
            <ac:picMk id="9" creationId="{791EF654-F4F6-4464-8AEC-BA799E5DB515}"/>
          </ac:picMkLst>
        </pc:picChg>
        <pc:picChg chg="add mod">
          <ac:chgData name="Vyacheslav Egorov" userId="a076bbdf-90ab-4d87-9d81-dcc69e3fc45d" providerId="ADAL" clId="{0C21D485-683E-48F1-817C-C30A190276E0}" dt="2021-10-05T10:44:40.323" v="873" actId="1076"/>
          <ac:picMkLst>
            <pc:docMk/>
            <pc:sldMk cId="3813596965" sldId="265"/>
            <ac:picMk id="11" creationId="{2C742211-81DC-4151-A157-B93D724CE169}"/>
          </ac:picMkLst>
        </pc:picChg>
        <pc:picChg chg="add del mod">
          <ac:chgData name="Vyacheslav Egorov" userId="a076bbdf-90ab-4d87-9d81-dcc69e3fc45d" providerId="ADAL" clId="{0C21D485-683E-48F1-817C-C30A190276E0}" dt="2021-10-05T10:44:51.104" v="874" actId="478"/>
          <ac:picMkLst>
            <pc:docMk/>
            <pc:sldMk cId="3813596965" sldId="265"/>
            <ac:picMk id="13" creationId="{0F8EBA68-CCA9-491A-97CF-CEC424D612AC}"/>
          </ac:picMkLst>
        </pc:picChg>
        <pc:picChg chg="add mod">
          <ac:chgData name="Vyacheslav Egorov" userId="a076bbdf-90ab-4d87-9d81-dcc69e3fc45d" providerId="ADAL" clId="{0C21D485-683E-48F1-817C-C30A190276E0}" dt="2021-10-05T10:45:15.876" v="879" actId="1076"/>
          <ac:picMkLst>
            <pc:docMk/>
            <pc:sldMk cId="3813596965" sldId="265"/>
            <ac:picMk id="15" creationId="{1B4C89B4-95B0-4A4C-9371-7ADD6782D8B4}"/>
          </ac:picMkLst>
        </pc:picChg>
        <pc:picChg chg="add mod">
          <ac:chgData name="Vyacheslav Egorov" userId="a076bbdf-90ab-4d87-9d81-dcc69e3fc45d" providerId="ADAL" clId="{0C21D485-683E-48F1-817C-C30A190276E0}" dt="2021-10-08T12:35:05.998" v="3319" actId="14100"/>
          <ac:picMkLst>
            <pc:docMk/>
            <pc:sldMk cId="3813596965" sldId="265"/>
            <ac:picMk id="17" creationId="{D9C51292-B783-47F3-9D44-DFF00669468B}"/>
          </ac:picMkLst>
        </pc:picChg>
      </pc:sldChg>
      <pc:sldChg chg="addSp modSp add mod ord">
        <pc:chgData name="Vyacheslav Egorov" userId="a076bbdf-90ab-4d87-9d81-dcc69e3fc45d" providerId="ADAL" clId="{0C21D485-683E-48F1-817C-C30A190276E0}" dt="2021-10-06T04:31:53.634" v="3306" actId="14100"/>
        <pc:sldMkLst>
          <pc:docMk/>
          <pc:sldMk cId="1893564663" sldId="266"/>
        </pc:sldMkLst>
        <pc:spChg chg="add mod">
          <ac:chgData name="Vyacheslav Egorov" userId="a076bbdf-90ab-4d87-9d81-dcc69e3fc45d" providerId="ADAL" clId="{0C21D485-683E-48F1-817C-C30A190276E0}" dt="2021-10-05T11:00:06.454" v="1283" actId="14100"/>
          <ac:spMkLst>
            <pc:docMk/>
            <pc:sldMk cId="1893564663" sldId="266"/>
            <ac:spMk id="5" creationId="{A57363B2-8FE6-4D21-BB3C-E23D496D43C8}"/>
          </ac:spMkLst>
        </pc:spChg>
        <pc:spChg chg="add mod">
          <ac:chgData name="Vyacheslav Egorov" userId="a076bbdf-90ab-4d87-9d81-dcc69e3fc45d" providerId="ADAL" clId="{0C21D485-683E-48F1-817C-C30A190276E0}" dt="2021-10-05T10:59:51.168" v="1279" actId="255"/>
          <ac:spMkLst>
            <pc:docMk/>
            <pc:sldMk cId="1893564663" sldId="266"/>
            <ac:spMk id="8" creationId="{9AF8CEC2-6AEF-4D33-8175-6D0357F552FC}"/>
          </ac:spMkLst>
        </pc:spChg>
        <pc:spChg chg="add mod">
          <ac:chgData name="Vyacheslav Egorov" userId="a076bbdf-90ab-4d87-9d81-dcc69e3fc45d" providerId="ADAL" clId="{0C21D485-683E-48F1-817C-C30A190276E0}" dt="2021-10-05T10:59:38.682" v="1278" actId="1076"/>
          <ac:spMkLst>
            <pc:docMk/>
            <pc:sldMk cId="1893564663" sldId="266"/>
            <ac:spMk id="11" creationId="{2257F691-04F3-4396-9D4F-BB11D930F8F0}"/>
          </ac:spMkLst>
        </pc:spChg>
        <pc:spChg chg="mod">
          <ac:chgData name="Vyacheslav Egorov" userId="a076bbdf-90ab-4d87-9d81-dcc69e3fc45d" providerId="ADAL" clId="{0C21D485-683E-48F1-817C-C30A190276E0}" dt="2021-10-05T10:58:59.119" v="1270" actId="1076"/>
          <ac:spMkLst>
            <pc:docMk/>
            <pc:sldMk cId="1893564663" sldId="266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0:59:09.677" v="1271" actId="1076"/>
          <ac:picMkLst>
            <pc:docMk/>
            <pc:sldMk cId="1893564663" sldId="266"/>
            <ac:picMk id="3" creationId="{40084BEA-23BF-4CCC-A32F-1A46BBE9741A}"/>
          </ac:picMkLst>
        </pc:picChg>
        <pc:picChg chg="add mod">
          <ac:chgData name="Vyacheslav Egorov" userId="a076bbdf-90ab-4d87-9d81-dcc69e3fc45d" providerId="ADAL" clId="{0C21D485-683E-48F1-817C-C30A190276E0}" dt="2021-10-05T10:59:12.431" v="1272" actId="1076"/>
          <ac:picMkLst>
            <pc:docMk/>
            <pc:sldMk cId="1893564663" sldId="266"/>
            <ac:picMk id="6" creationId="{118AA1DC-1AA2-4B56-882C-7BF8DB94D765}"/>
          </ac:picMkLst>
        </pc:picChg>
        <pc:picChg chg="add mod ord">
          <ac:chgData name="Vyacheslav Egorov" userId="a076bbdf-90ab-4d87-9d81-dcc69e3fc45d" providerId="ADAL" clId="{0C21D485-683E-48F1-817C-C30A190276E0}" dt="2021-10-06T04:31:53.634" v="3306" actId="14100"/>
          <ac:picMkLst>
            <pc:docMk/>
            <pc:sldMk cId="1893564663" sldId="266"/>
            <ac:picMk id="9" creationId="{9009998E-7108-4E9C-BFAD-EA516671858A}"/>
          </ac:picMkLst>
        </pc:picChg>
        <pc:picChg chg="add mod">
          <ac:chgData name="Vyacheslav Egorov" userId="a076bbdf-90ab-4d87-9d81-dcc69e3fc45d" providerId="ADAL" clId="{0C21D485-683E-48F1-817C-C30A190276E0}" dt="2021-10-05T11:02:07.948" v="1291" actId="1076"/>
          <ac:picMkLst>
            <pc:docMk/>
            <pc:sldMk cId="1893564663" sldId="266"/>
            <ac:picMk id="12" creationId="{55C3DCE0-073E-41F2-B429-E6E77826CB82}"/>
          </ac:picMkLst>
        </pc:picChg>
      </pc:sldChg>
      <pc:sldChg chg="addSp modSp add mod ord">
        <pc:chgData name="Vyacheslav Egorov" userId="a076bbdf-90ab-4d87-9d81-dcc69e3fc45d" providerId="ADAL" clId="{0C21D485-683E-48F1-817C-C30A190276E0}" dt="2021-10-05T10:56:43.574" v="1254" actId="1076"/>
        <pc:sldMkLst>
          <pc:docMk/>
          <pc:sldMk cId="3378990838" sldId="267"/>
        </pc:sldMkLst>
        <pc:spChg chg="add mod">
          <ac:chgData name="Vyacheslav Egorov" userId="a076bbdf-90ab-4d87-9d81-dcc69e3fc45d" providerId="ADAL" clId="{0C21D485-683E-48F1-817C-C30A190276E0}" dt="2021-10-05T09:51:20.391" v="824" actId="20577"/>
          <ac:spMkLst>
            <pc:docMk/>
            <pc:sldMk cId="3378990838" sldId="267"/>
            <ac:spMk id="5" creationId="{99E66442-B6F3-4FF3-943E-CDB0DB8A6170}"/>
          </ac:spMkLst>
        </pc:spChg>
        <pc:spChg chg="add mod">
          <ac:chgData name="Vyacheslav Egorov" userId="a076bbdf-90ab-4d87-9d81-dcc69e3fc45d" providerId="ADAL" clId="{0C21D485-683E-48F1-817C-C30A190276E0}" dt="2021-10-05T10:56:43.574" v="1254" actId="1076"/>
          <ac:spMkLst>
            <pc:docMk/>
            <pc:sldMk cId="3378990838" sldId="267"/>
            <ac:spMk id="8" creationId="{74F60967-2CB6-4DD0-A42F-4027CF025DF5}"/>
          </ac:spMkLst>
        </pc:spChg>
        <pc:spChg chg="mod">
          <ac:chgData name="Vyacheslav Egorov" userId="a076bbdf-90ab-4d87-9d81-dcc69e3fc45d" providerId="ADAL" clId="{0C21D485-683E-48F1-817C-C30A190276E0}" dt="2021-10-05T09:51:39.524" v="826" actId="1076"/>
          <ac:spMkLst>
            <pc:docMk/>
            <pc:sldMk cId="3378990838" sldId="267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09:49:03.399" v="813" actId="1076"/>
          <ac:picMkLst>
            <pc:docMk/>
            <pc:sldMk cId="3378990838" sldId="267"/>
            <ac:picMk id="3" creationId="{1F9CBC18-F088-4262-A8D5-7AD060787D8F}"/>
          </ac:picMkLst>
        </pc:picChg>
        <pc:picChg chg="add mod">
          <ac:chgData name="Vyacheslav Egorov" userId="a076bbdf-90ab-4d87-9d81-dcc69e3fc45d" providerId="ADAL" clId="{0C21D485-683E-48F1-817C-C30A190276E0}" dt="2021-10-05T09:51:49.821" v="827" actId="1076"/>
          <ac:picMkLst>
            <pc:docMk/>
            <pc:sldMk cId="3378990838" sldId="267"/>
            <ac:picMk id="6" creationId="{B7F6B509-BA98-42BF-85A4-0CCE08D5A4A6}"/>
          </ac:picMkLst>
        </pc:picChg>
      </pc:sldChg>
      <pc:sldChg chg="addSp delSp modSp add mod ord">
        <pc:chgData name="Vyacheslav Egorov" userId="a076bbdf-90ab-4d87-9d81-dcc69e3fc45d" providerId="ADAL" clId="{0C21D485-683E-48F1-817C-C30A190276E0}" dt="2021-10-05T11:41:55.332" v="1684" actId="1076"/>
        <pc:sldMkLst>
          <pc:docMk/>
          <pc:sldMk cId="793802203" sldId="268"/>
        </pc:sldMkLst>
        <pc:spChg chg="add mod">
          <ac:chgData name="Vyacheslav Egorov" userId="a076bbdf-90ab-4d87-9d81-dcc69e3fc45d" providerId="ADAL" clId="{0C21D485-683E-48F1-817C-C30A190276E0}" dt="2021-10-05T11:36:08.045" v="1628" actId="20577"/>
          <ac:spMkLst>
            <pc:docMk/>
            <pc:sldMk cId="793802203" sldId="268"/>
            <ac:spMk id="5" creationId="{64ABCFDA-2ABD-4BB7-8777-31791135ADAA}"/>
          </ac:spMkLst>
        </pc:spChg>
        <pc:spChg chg="add mod">
          <ac:chgData name="Vyacheslav Egorov" userId="a076bbdf-90ab-4d87-9d81-dcc69e3fc45d" providerId="ADAL" clId="{0C21D485-683E-48F1-817C-C30A190276E0}" dt="2021-10-05T11:25:30.423" v="1583" actId="1076"/>
          <ac:spMkLst>
            <pc:docMk/>
            <pc:sldMk cId="793802203" sldId="268"/>
            <ac:spMk id="8" creationId="{DEEE8550-E768-4994-ABCA-5A8B769AB300}"/>
          </ac:spMkLst>
        </pc:spChg>
        <pc:spChg chg="add mod">
          <ac:chgData name="Vyacheslav Egorov" userId="a076bbdf-90ab-4d87-9d81-dcc69e3fc45d" providerId="ADAL" clId="{0C21D485-683E-48F1-817C-C30A190276E0}" dt="2021-10-05T11:41:55.332" v="1684" actId="1076"/>
          <ac:spMkLst>
            <pc:docMk/>
            <pc:sldMk cId="793802203" sldId="268"/>
            <ac:spMk id="11" creationId="{AC40130F-37E3-4111-A03E-6162E47BAB75}"/>
          </ac:spMkLst>
        </pc:spChg>
        <pc:spChg chg="add mod">
          <ac:chgData name="Vyacheslav Egorov" userId="a076bbdf-90ab-4d87-9d81-dcc69e3fc45d" providerId="ADAL" clId="{0C21D485-683E-48F1-817C-C30A190276E0}" dt="2021-10-05T11:38:59.658" v="1646" actId="20577"/>
          <ac:spMkLst>
            <pc:docMk/>
            <pc:sldMk cId="793802203" sldId="268"/>
            <ac:spMk id="14" creationId="{933CA186-B6FD-4631-A1F4-2BAAD8FE9CC3}"/>
          </ac:spMkLst>
        </pc:spChg>
        <pc:spChg chg="add del mod">
          <ac:chgData name="Vyacheslav Egorov" userId="a076bbdf-90ab-4d87-9d81-dcc69e3fc45d" providerId="ADAL" clId="{0C21D485-683E-48F1-817C-C30A190276E0}" dt="2021-10-05T11:41:17.989" v="1647" actId="478"/>
          <ac:spMkLst>
            <pc:docMk/>
            <pc:sldMk cId="793802203" sldId="268"/>
            <ac:spMk id="15" creationId="{C736C62E-2C5F-4FD2-A8EA-D9150B791F6B}"/>
          </ac:spMkLst>
        </pc:spChg>
        <pc:spChg chg="add mod">
          <ac:chgData name="Vyacheslav Egorov" userId="a076bbdf-90ab-4d87-9d81-dcc69e3fc45d" providerId="ADAL" clId="{0C21D485-683E-48F1-817C-C30A190276E0}" dt="2021-10-05T11:41:49.339" v="1683" actId="14100"/>
          <ac:spMkLst>
            <pc:docMk/>
            <pc:sldMk cId="793802203" sldId="268"/>
            <ac:spMk id="18" creationId="{9A0B9DB2-6B34-47AB-BF2B-ED6252E12C01}"/>
          </ac:spMkLst>
        </pc:spChg>
        <pc:spChg chg="mod">
          <ac:chgData name="Vyacheslav Egorov" userId="a076bbdf-90ab-4d87-9d81-dcc69e3fc45d" providerId="ADAL" clId="{0C21D485-683E-48F1-817C-C30A190276E0}" dt="2021-10-05T11:21:38.681" v="1488" actId="20577"/>
          <ac:spMkLst>
            <pc:docMk/>
            <pc:sldMk cId="793802203" sldId="268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1:10:30.964" v="1293" actId="1076"/>
          <ac:picMkLst>
            <pc:docMk/>
            <pc:sldMk cId="793802203" sldId="268"/>
            <ac:picMk id="3" creationId="{28850EFA-9AEB-4702-B6A2-D3AEB33B057F}"/>
          </ac:picMkLst>
        </pc:picChg>
        <pc:picChg chg="add mod">
          <ac:chgData name="Vyacheslav Egorov" userId="a076bbdf-90ab-4d87-9d81-dcc69e3fc45d" providerId="ADAL" clId="{0C21D485-683E-48F1-817C-C30A190276E0}" dt="2021-10-05T11:23:09.549" v="1504" actId="1076"/>
          <ac:picMkLst>
            <pc:docMk/>
            <pc:sldMk cId="793802203" sldId="268"/>
            <ac:picMk id="6" creationId="{5067326B-4E42-458C-A3E2-969AA3B2C51B}"/>
          </ac:picMkLst>
        </pc:picChg>
        <pc:picChg chg="add mod">
          <ac:chgData name="Vyacheslav Egorov" userId="a076bbdf-90ab-4d87-9d81-dcc69e3fc45d" providerId="ADAL" clId="{0C21D485-683E-48F1-817C-C30A190276E0}" dt="2021-10-05T11:25:27.901" v="1582" actId="1076"/>
          <ac:picMkLst>
            <pc:docMk/>
            <pc:sldMk cId="793802203" sldId="268"/>
            <ac:picMk id="9" creationId="{DE820B92-454D-4CAD-8609-1D70AFEF7C60}"/>
          </ac:picMkLst>
        </pc:picChg>
        <pc:picChg chg="add mod">
          <ac:chgData name="Vyacheslav Egorov" userId="a076bbdf-90ab-4d87-9d81-dcc69e3fc45d" providerId="ADAL" clId="{0C21D485-683E-48F1-817C-C30A190276E0}" dt="2021-10-05T11:25:19.062" v="1580" actId="1076"/>
          <ac:picMkLst>
            <pc:docMk/>
            <pc:sldMk cId="793802203" sldId="268"/>
            <ac:picMk id="12" creationId="{871C0A08-119C-45BE-983D-B34E11F6E574}"/>
          </ac:picMkLst>
        </pc:picChg>
        <pc:picChg chg="add mod">
          <ac:chgData name="Vyacheslav Egorov" userId="a076bbdf-90ab-4d87-9d81-dcc69e3fc45d" providerId="ADAL" clId="{0C21D485-683E-48F1-817C-C30A190276E0}" dt="2021-10-05T11:41:23.603" v="1649" actId="1076"/>
          <ac:picMkLst>
            <pc:docMk/>
            <pc:sldMk cId="793802203" sldId="268"/>
            <ac:picMk id="16" creationId="{6BF115CB-7C64-4561-8223-C78B27DF2956}"/>
          </ac:picMkLst>
        </pc:picChg>
      </pc:sldChg>
      <pc:sldChg chg="addSp delSp modSp add mod">
        <pc:chgData name="Vyacheslav Egorov" userId="a076bbdf-90ab-4d87-9d81-dcc69e3fc45d" providerId="ADAL" clId="{0C21D485-683E-48F1-817C-C30A190276E0}" dt="2021-10-05T12:56:17.516" v="3259" actId="1076"/>
        <pc:sldMkLst>
          <pc:docMk/>
          <pc:sldMk cId="3318283229" sldId="269"/>
        </pc:sldMkLst>
        <pc:spChg chg="add mod">
          <ac:chgData name="Vyacheslav Egorov" userId="a076bbdf-90ab-4d87-9d81-dcc69e3fc45d" providerId="ADAL" clId="{0C21D485-683E-48F1-817C-C30A190276E0}" dt="2021-10-05T12:56:17.516" v="3259" actId="1076"/>
          <ac:spMkLst>
            <pc:docMk/>
            <pc:sldMk cId="3318283229" sldId="269"/>
            <ac:spMk id="3" creationId="{EE45CB52-90F3-4F8B-ACC4-6D218D87A997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4" creationId="{51858AAC-1C87-43EF-8A88-CE79C9C98094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5" creationId="{814DB616-FBD2-4E3E-8FCB-01BF1A72C174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1" creationId="{F835ABDE-874C-499C-A7D7-1FF13F3EF337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3" creationId="{98A7E3E0-27A0-4EEF-A1E8-59316907058F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4" creationId="{6E543C2C-684C-4D3F-8DC7-CD5E143A2DE1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15" creationId="{EB7E7E7B-9634-4881-855A-03D8250C66CB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6" creationId="{DB3B6B4E-D35E-49A1-A327-FABCD393E1A1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7" creationId="{67552A55-B850-4C43-AEEC-652D9EDE82B0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18" creationId="{82B36768-8DB2-4AB5-8ED6-D3C416CA0DFD}"/>
          </ac:spMkLst>
        </pc:spChg>
        <pc:spChg chg="mod">
          <ac:chgData name="Vyacheslav Egorov" userId="a076bbdf-90ab-4d87-9d81-dcc69e3fc45d" providerId="ADAL" clId="{0C21D485-683E-48F1-817C-C30A190276E0}" dt="2021-10-05T12:55:53.852" v="3255" actId="1076"/>
          <ac:spMkLst>
            <pc:docMk/>
            <pc:sldMk cId="3318283229" sldId="269"/>
            <ac:spMk id="30" creationId="{2E135D79-BDDB-4176-9C81-7E6A51333D42}"/>
          </ac:spMkLst>
        </pc:spChg>
        <pc:spChg chg="add del mod">
          <ac:chgData name="Vyacheslav Egorov" userId="a076bbdf-90ab-4d87-9d81-dcc69e3fc45d" providerId="ADAL" clId="{0C21D485-683E-48F1-817C-C30A190276E0}" dt="2021-10-05T12:46:16.351" v="2874" actId="478"/>
          <ac:spMkLst>
            <pc:docMk/>
            <pc:sldMk cId="3318283229" sldId="269"/>
            <ac:spMk id="32" creationId="{46D8F6C8-1090-4D26-983A-F273EACC3AFD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33" creationId="{2EDF3C84-C7B3-4B43-9378-0E38207F87C5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34" creationId="{1A944A9C-FE69-4149-9CCA-376A9F8D0E92}"/>
          </ac:spMkLst>
        </pc:spChg>
        <pc:spChg chg="add mod">
          <ac:chgData name="Vyacheslav Egorov" userId="a076bbdf-90ab-4d87-9d81-dcc69e3fc45d" providerId="ADAL" clId="{0C21D485-683E-48F1-817C-C30A190276E0}" dt="2021-10-05T12:56:14.307" v="3258" actId="1076"/>
          <ac:spMkLst>
            <pc:docMk/>
            <pc:sldMk cId="3318283229" sldId="269"/>
            <ac:spMk id="37" creationId="{32351D83-67FB-448E-A83A-EAFB1F896571}"/>
          </ac:spMkLst>
        </pc:spChg>
        <pc:spChg chg="add mod">
          <ac:chgData name="Vyacheslav Egorov" userId="a076bbdf-90ab-4d87-9d81-dcc69e3fc45d" providerId="ADAL" clId="{0C21D485-683E-48F1-817C-C30A190276E0}" dt="2021-10-05T12:56:06.640" v="3257" actId="1076"/>
          <ac:spMkLst>
            <pc:docMk/>
            <pc:sldMk cId="3318283229" sldId="269"/>
            <ac:spMk id="44" creationId="{A195E829-4288-47A0-A592-B77A492D192F}"/>
          </ac:spMkLst>
        </pc:spChg>
        <pc:cxnChg chg="add mod">
          <ac:chgData name="Vyacheslav Egorov" userId="a076bbdf-90ab-4d87-9d81-dcc69e3fc45d" providerId="ADAL" clId="{0C21D485-683E-48F1-817C-C30A190276E0}" dt="2021-10-05T12:56:17.516" v="3259" actId="1076"/>
          <ac:cxnSpMkLst>
            <pc:docMk/>
            <pc:sldMk cId="3318283229" sldId="269"/>
            <ac:cxnSpMk id="6" creationId="{A1AE6167-E886-4257-888B-818D9F2A691C}"/>
          </ac:cxnSpMkLst>
        </pc:cxnChg>
        <pc:cxnChg chg="add mod">
          <ac:chgData name="Vyacheslav Egorov" userId="a076bbdf-90ab-4d87-9d81-dcc69e3fc45d" providerId="ADAL" clId="{0C21D485-683E-48F1-817C-C30A190276E0}" dt="2021-10-05T12:56:17.516" v="3259" actId="1076"/>
          <ac:cxnSpMkLst>
            <pc:docMk/>
            <pc:sldMk cId="3318283229" sldId="269"/>
            <ac:cxnSpMk id="10" creationId="{C80FFC08-AEC2-422A-A60E-A2A1269E5484}"/>
          </ac:cxnSpMkLst>
        </pc:cxnChg>
        <pc:cxnChg chg="add mod">
          <ac:chgData name="Vyacheslav Egorov" userId="a076bbdf-90ab-4d87-9d81-dcc69e3fc45d" providerId="ADAL" clId="{0C21D485-683E-48F1-817C-C30A190276E0}" dt="2021-10-05T12:56:06.640" v="3257" actId="1076"/>
          <ac:cxnSpMkLst>
            <pc:docMk/>
            <pc:sldMk cId="3318283229" sldId="269"/>
            <ac:cxnSpMk id="19" creationId="{B05C2422-23E8-42B8-A49C-31ED95C8AFCE}"/>
          </ac:cxnSpMkLst>
        </pc:cxnChg>
        <pc:cxnChg chg="add mod">
          <ac:chgData name="Vyacheslav Egorov" userId="a076bbdf-90ab-4d87-9d81-dcc69e3fc45d" providerId="ADAL" clId="{0C21D485-683E-48F1-817C-C30A190276E0}" dt="2021-10-05T12:56:06.640" v="3257" actId="1076"/>
          <ac:cxnSpMkLst>
            <pc:docMk/>
            <pc:sldMk cId="3318283229" sldId="269"/>
            <ac:cxnSpMk id="21" creationId="{4D1AD49C-77A2-4B0A-B050-6B9495F5A5A9}"/>
          </ac:cxnSpMkLst>
        </pc:cxnChg>
        <pc:cxnChg chg="add del mod">
          <ac:chgData name="Vyacheslav Egorov" userId="a076bbdf-90ab-4d87-9d81-dcc69e3fc45d" providerId="ADAL" clId="{0C21D485-683E-48F1-817C-C30A190276E0}" dt="2021-10-05T12:45:38.002" v="2867" actId="478"/>
          <ac:cxnSpMkLst>
            <pc:docMk/>
            <pc:sldMk cId="3318283229" sldId="269"/>
            <ac:cxnSpMk id="23" creationId="{4AEACF0E-AAB2-44CC-B346-434762202D68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5" creationId="{A8699270-EC49-4587-8DAA-C39A4B992FCB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7" creationId="{BD51BDD7-F79C-480B-9303-233BF1B07337}"/>
          </ac:cxnSpMkLst>
        </pc:cxnChg>
        <pc:cxnChg chg="add mod">
          <ac:chgData name="Vyacheslav Egorov" userId="a076bbdf-90ab-4d87-9d81-dcc69e3fc45d" providerId="ADAL" clId="{0C21D485-683E-48F1-817C-C30A190276E0}" dt="2021-10-05T12:56:14.307" v="3258" actId="1076"/>
          <ac:cxnSpMkLst>
            <pc:docMk/>
            <pc:sldMk cId="3318283229" sldId="269"/>
            <ac:cxnSpMk id="29" creationId="{C7C68257-1E58-4DD6-959E-75AD153C4801}"/>
          </ac:cxnSpMkLst>
        </pc:cxnChg>
      </pc:sldChg>
      <pc:sldChg chg="addSp modSp add mod ord">
        <pc:chgData name="Vyacheslav Egorov" userId="a076bbdf-90ab-4d87-9d81-dcc69e3fc45d" providerId="ADAL" clId="{0C21D485-683E-48F1-817C-C30A190276E0}" dt="2021-10-05T11:53:24.178" v="1835" actId="20577"/>
        <pc:sldMkLst>
          <pc:docMk/>
          <pc:sldMk cId="1842575271" sldId="270"/>
        </pc:sldMkLst>
        <pc:spChg chg="add mod">
          <ac:chgData name="Vyacheslav Egorov" userId="a076bbdf-90ab-4d87-9d81-dcc69e3fc45d" providerId="ADAL" clId="{0C21D485-683E-48F1-817C-C30A190276E0}" dt="2021-10-05T11:46:26.267" v="1755" actId="1076"/>
          <ac:spMkLst>
            <pc:docMk/>
            <pc:sldMk cId="1842575271" sldId="270"/>
            <ac:spMk id="5" creationId="{1CD57DD4-8C16-45BF-BB1A-CE8E73E1DAF7}"/>
          </ac:spMkLst>
        </pc:spChg>
        <pc:spChg chg="add mod">
          <ac:chgData name="Vyacheslav Egorov" userId="a076bbdf-90ab-4d87-9d81-dcc69e3fc45d" providerId="ADAL" clId="{0C21D485-683E-48F1-817C-C30A190276E0}" dt="2021-10-05T11:46:25.681" v="1754" actId="2711"/>
          <ac:spMkLst>
            <pc:docMk/>
            <pc:sldMk cId="1842575271" sldId="270"/>
            <ac:spMk id="6" creationId="{5EAC6A61-CE3C-4E42-809D-CBF0572A389D}"/>
          </ac:spMkLst>
        </pc:spChg>
        <pc:spChg chg="add mod">
          <ac:chgData name="Vyacheslav Egorov" userId="a076bbdf-90ab-4d87-9d81-dcc69e3fc45d" providerId="ADAL" clId="{0C21D485-683E-48F1-817C-C30A190276E0}" dt="2021-10-05T11:53:24.178" v="1835" actId="20577"/>
          <ac:spMkLst>
            <pc:docMk/>
            <pc:sldMk cId="1842575271" sldId="270"/>
            <ac:spMk id="9" creationId="{34B73BE5-A65E-4E0B-B875-8C2CEA06FE29}"/>
          </ac:spMkLst>
        </pc:spChg>
        <pc:spChg chg="mod">
          <ac:chgData name="Vyacheslav Egorov" userId="a076bbdf-90ab-4d87-9d81-dcc69e3fc45d" providerId="ADAL" clId="{0C21D485-683E-48F1-817C-C30A190276E0}" dt="2021-10-05T11:21:53.420" v="1499" actId="20577"/>
          <ac:spMkLst>
            <pc:docMk/>
            <pc:sldMk cId="1842575271" sldId="270"/>
            <ac:spMk id="30" creationId="{2E135D79-BDDB-4176-9C81-7E6A51333D42}"/>
          </ac:spMkLst>
        </pc:spChg>
        <pc:picChg chg="add mod">
          <ac:chgData name="Vyacheslav Egorov" userId="a076bbdf-90ab-4d87-9d81-dcc69e3fc45d" providerId="ADAL" clId="{0C21D485-683E-48F1-817C-C30A190276E0}" dt="2021-10-05T11:43:01.981" v="1686" actId="1076"/>
          <ac:picMkLst>
            <pc:docMk/>
            <pc:sldMk cId="1842575271" sldId="270"/>
            <ac:picMk id="3" creationId="{5D4D5822-8FD4-434F-BE70-17FACB35AA2B}"/>
          </ac:picMkLst>
        </pc:picChg>
        <pc:picChg chg="add mod">
          <ac:chgData name="Vyacheslav Egorov" userId="a076bbdf-90ab-4d87-9d81-dcc69e3fc45d" providerId="ADAL" clId="{0C21D485-683E-48F1-817C-C30A190276E0}" dt="2021-10-05T11:49:30.706" v="1772" actId="14100"/>
          <ac:picMkLst>
            <pc:docMk/>
            <pc:sldMk cId="1842575271" sldId="270"/>
            <ac:picMk id="7" creationId="{1F3D31F4-AE35-49B7-98C4-7EBFD7C4513B}"/>
          </ac:picMkLst>
        </pc:picChg>
      </pc:sldChg>
      <pc:sldChg chg="addSp delSp modSp add mod ord">
        <pc:chgData name="Vyacheslav Egorov" userId="a076bbdf-90ab-4d87-9d81-dcc69e3fc45d" providerId="ADAL" clId="{0C21D485-683E-48F1-817C-C30A190276E0}" dt="2021-10-05T12:23:50.697" v="2017" actId="1076"/>
        <pc:sldMkLst>
          <pc:docMk/>
          <pc:sldMk cId="4132009035" sldId="271"/>
        </pc:sldMkLst>
        <pc:spChg chg="add mod">
          <ac:chgData name="Vyacheslav Egorov" userId="a076bbdf-90ab-4d87-9d81-dcc69e3fc45d" providerId="ADAL" clId="{0C21D485-683E-48F1-817C-C30A190276E0}" dt="2021-10-05T12:23:33.979" v="2008" actId="1076"/>
          <ac:spMkLst>
            <pc:docMk/>
            <pc:sldMk cId="4132009035" sldId="271"/>
            <ac:spMk id="7" creationId="{918D2089-9E89-4349-919F-7F97F828B29E}"/>
          </ac:spMkLst>
        </pc:spChg>
        <pc:spChg chg="add mod">
          <ac:chgData name="Vyacheslav Egorov" userId="a076bbdf-90ab-4d87-9d81-dcc69e3fc45d" providerId="ADAL" clId="{0C21D485-683E-48F1-817C-C30A190276E0}" dt="2021-10-05T12:23:31.626" v="2007" actId="1076"/>
          <ac:spMkLst>
            <pc:docMk/>
            <pc:sldMk cId="4132009035" sldId="271"/>
            <ac:spMk id="8" creationId="{BC915346-F0AB-438E-ABE8-576EBE27328B}"/>
          </ac:spMkLst>
        </pc:spChg>
        <pc:spChg chg="add mod">
          <ac:chgData name="Vyacheslav Egorov" userId="a076bbdf-90ab-4d87-9d81-dcc69e3fc45d" providerId="ADAL" clId="{0C21D485-683E-48F1-817C-C30A190276E0}" dt="2021-10-05T12:23:29.466" v="2006" actId="1076"/>
          <ac:spMkLst>
            <pc:docMk/>
            <pc:sldMk cId="4132009035" sldId="271"/>
            <ac:spMk id="9" creationId="{84A397A8-A0AE-428B-85C1-1A1C2C94508B}"/>
          </ac:spMkLst>
        </pc:spChg>
        <pc:spChg chg="add mod">
          <ac:chgData name="Vyacheslav Egorov" userId="a076bbdf-90ab-4d87-9d81-dcc69e3fc45d" providerId="ADAL" clId="{0C21D485-683E-48F1-817C-C30A190276E0}" dt="2021-10-05T12:19:52.697" v="1975" actId="14100"/>
          <ac:spMkLst>
            <pc:docMk/>
            <pc:sldMk cId="4132009035" sldId="271"/>
            <ac:spMk id="10" creationId="{3E306C98-5048-487C-8263-1130B43CD4C9}"/>
          </ac:spMkLst>
        </pc:spChg>
        <pc:spChg chg="add mod">
          <ac:chgData name="Vyacheslav Egorov" userId="a076bbdf-90ab-4d87-9d81-dcc69e3fc45d" providerId="ADAL" clId="{0C21D485-683E-48F1-817C-C30A190276E0}" dt="2021-10-05T12:19:29.557" v="1954" actId="1076"/>
          <ac:spMkLst>
            <pc:docMk/>
            <pc:sldMk cId="4132009035" sldId="271"/>
            <ac:spMk id="11" creationId="{BF5B6503-B489-4D10-A634-F3304F320509}"/>
          </ac:spMkLst>
        </pc:spChg>
        <pc:spChg chg="add mod">
          <ac:chgData name="Vyacheslav Egorov" userId="a076bbdf-90ab-4d87-9d81-dcc69e3fc45d" providerId="ADAL" clId="{0C21D485-683E-48F1-817C-C30A190276E0}" dt="2021-10-05T12:23:50.697" v="2017" actId="1076"/>
          <ac:spMkLst>
            <pc:docMk/>
            <pc:sldMk cId="4132009035" sldId="271"/>
            <ac:spMk id="12" creationId="{FEB01E2B-B488-4071-87A5-9F284739A710}"/>
          </ac:spMkLst>
        </pc:spChg>
        <pc:spChg chg="mod">
          <ac:chgData name="Vyacheslav Egorov" userId="a076bbdf-90ab-4d87-9d81-dcc69e3fc45d" providerId="ADAL" clId="{0C21D485-683E-48F1-817C-C30A190276E0}" dt="2021-10-05T12:09:07.136" v="1868" actId="14100"/>
          <ac:spMkLst>
            <pc:docMk/>
            <pc:sldMk cId="4132009035" sldId="271"/>
            <ac:spMk id="30" creationId="{2E135D79-BDDB-4176-9C81-7E6A51333D42}"/>
          </ac:spMkLst>
        </pc:spChg>
        <pc:picChg chg="add del mod">
          <ac:chgData name="Vyacheslav Egorov" userId="a076bbdf-90ab-4d87-9d81-dcc69e3fc45d" providerId="ADAL" clId="{0C21D485-683E-48F1-817C-C30A190276E0}" dt="2021-10-05T12:07:40.415" v="1864" actId="478"/>
          <ac:picMkLst>
            <pc:docMk/>
            <pc:sldMk cId="4132009035" sldId="271"/>
            <ac:picMk id="3" creationId="{EF0808B4-E0F2-46AE-A124-0B7009C0CFF5}"/>
          </ac:picMkLst>
        </pc:picChg>
        <pc:picChg chg="add mod">
          <ac:chgData name="Vyacheslav Egorov" userId="a076bbdf-90ab-4d87-9d81-dcc69e3fc45d" providerId="ADAL" clId="{0C21D485-683E-48F1-817C-C30A190276E0}" dt="2021-10-05T12:19:07.037" v="1937" actId="14100"/>
          <ac:picMkLst>
            <pc:docMk/>
            <pc:sldMk cId="4132009035" sldId="271"/>
            <ac:picMk id="5" creationId="{06C1A30F-60A1-4476-86C0-EBFB6B66A6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60D3D-3209-4A21-B377-37605E1CF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467567-C919-422D-B92D-4247DC4D3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36587-7230-4FAF-98F0-C8A006B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001C75-E606-41F4-A9B3-510EF967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63D851-5B7F-4051-ABF3-2CDC19BF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121B20-87C3-4C93-96D0-73432B22B6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3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1640D-A96C-449C-BE7E-E8F69EC4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593E23-E361-41C3-AEE2-3DE05328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C9322D-6720-45A5-A44E-57341B31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7209B1-A92D-4B6C-AC81-DE1F8D38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872C1-32DB-4B12-8F61-5A035757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2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64DD51-D898-4C1B-883F-702CCFA10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56A121-BD53-42AF-8910-6818E28B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661AA-281C-4B36-B51F-B9E7DFA6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FB69DF-09A0-45CF-8527-A9223B63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C5605D-5D1E-4AB8-8871-ED699484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48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A636E-ADEE-48CE-BED5-49C56C24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76CAC-F1EB-4CB5-849D-E4E5B3D10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F308D6-BD12-414D-BD46-FED69E00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BED577-1B26-4366-AB11-8F118E5D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B6DC3C-9697-4252-9846-16A9A9CB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21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D6B56-F8B2-4E2D-A009-050E5C2A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0A2C32-5A76-48D7-BD04-6CE91B524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B99BE-7CF7-4B66-B44C-39871840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211F5-6253-472C-8053-93AAFB3C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35DADB-AEBB-4399-BC01-A7C1F908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8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F4CEF-A3B5-4706-ACFB-682E4BA3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8C0AE-1B34-45C7-A8A6-B7A451FDD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99CF91-437B-4693-AA9D-DE7622EDD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DE7B42-9336-4C83-94FF-381A66E1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CF9F6A-DA03-4A74-B506-E2E0B861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EF6112-0CF2-4D48-A20D-4F38027B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3665F-00FE-4CDE-BC69-B74DB550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864169-6419-49AD-8978-132C0D122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68822D-080C-4D28-959B-9E8A72D8F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CD0303-4C05-4EEC-85BC-9B2E7D30C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A9EF41-9B83-460E-A7FF-EB7F401DD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4FF512-A5A3-4BFB-B26F-9C544347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C28143-842B-46A6-935F-6797B38D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DDEE7C-625A-442A-8775-B8C71910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54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30D3E-D583-407C-9CF6-7FDE3F1F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E07644-5FD1-4638-B182-946F9D0B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4D6FEA-F2A1-4458-B907-245386A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AAE4E-5881-4D45-9F21-18BC18CF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84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2B75BF-FBCA-46F9-B19F-96457848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94CA5B-E4C4-459F-9C7D-62ABC8B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578456-C6BF-4562-A178-6EDF4B81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85E6D-84AB-43E5-BD99-BD8815D5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32167-4504-4BD7-A3E2-FC89126EB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9B8DD5-802F-4AB9-996C-5BAB72FE1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6FE1B6-1AB3-49DB-8703-CB127965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82F5C8-2A75-4900-BCFE-6A4C1C52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DC5B7C-9BBA-4CD8-B54A-9B3115CB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34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77027-92DE-432A-8CC5-79FF7ED2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2A70E3-B821-453D-9649-3DA06128E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C4AC5-FE81-4A69-8769-4D5009891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6215E8-79AC-4A88-B3B9-F1972D46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99C8-056B-409B-9601-CD04BC64C87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AE91D-4539-4B62-9B43-543181D2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955696-E30C-444B-B892-F4AF72FA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5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B55DC-3F6A-4017-84EB-8B053D78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13622-5E51-4EDE-91F3-596BA12B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3D781-0650-4D96-9417-5342A7502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99C8-056B-409B-9601-CD04BC64C875}" type="datetimeFigureOut">
              <a:rPr lang="ru-RU" smtClean="0"/>
              <a:t>30.10.2021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5C66CC-1C3A-4ABE-B0C5-F793FDA40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4F7927-8C34-40F8-AD4B-F954E14B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11F25-DBA9-452E-B842-1BF43A5B9E6F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D5633B-AFC7-48E9-B3A9-6933A313B9E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8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trowatch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linux-commands-cheat-sheet.html" TargetMode="External"/><Relationship Id="rId2" Type="http://schemas.openxmlformats.org/officeDocument/2006/relationships/hyperlink" Target="https://cheatography.com/davechild/cheat-sheets/linux-command-li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anosgyerik/cheatsheets/blob/master/APT-cheat-sheet.md" TargetMode="External"/><Relationship Id="rId5" Type="http://schemas.openxmlformats.org/officeDocument/2006/relationships/hyperlink" Target="https://github.com/uidmehdi/cheat-sheets/blob/master/Yum.md" TargetMode="External"/><Relationship Id="rId4" Type="http://schemas.openxmlformats.org/officeDocument/2006/relationships/hyperlink" Target="https://github.com/LeCoupa/awesome-cheatsheets/blob/master/languages/bash.sh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20E57-294C-436D-BA2A-2F8C66E2C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6470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Урок №1. </a:t>
            </a:r>
            <a:r>
              <a:rPr lang="en-US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 smtClean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Вводный по </a:t>
            </a:r>
            <a:r>
              <a:rPr lang="en-US" b="1" dirty="0" smtClean="0">
                <a:solidFill>
                  <a:srgbClr val="244F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ru-RU" b="1" dirty="0">
              <a:solidFill>
                <a:srgbClr val="244F7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9F87E2-E32D-4207-B11F-7FCF8375A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5440" y="4475886"/>
            <a:ext cx="9144000" cy="174203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CFA048"/>
                </a:solidFill>
              </a:rPr>
              <a:t>Что такое </a:t>
            </a:r>
            <a:r>
              <a:rPr lang="en-US" sz="2800" dirty="0" smtClean="0">
                <a:solidFill>
                  <a:srgbClr val="CFA048"/>
                </a:solidFill>
              </a:rPr>
              <a:t>Linux</a:t>
            </a:r>
            <a:r>
              <a:rPr lang="en-US" sz="2800" dirty="0">
                <a:solidFill>
                  <a:srgbClr val="CFA048"/>
                </a:solidFill>
              </a:rPr>
              <a:t>?</a:t>
            </a:r>
            <a:endParaRPr lang="ru-RU" sz="2800" dirty="0">
              <a:solidFill>
                <a:srgbClr val="CFA048"/>
              </a:solidFill>
            </a:endParaRPr>
          </a:p>
          <a:p>
            <a:r>
              <a:rPr lang="ru-RU" sz="2800" dirty="0" smtClean="0">
                <a:solidFill>
                  <a:srgbClr val="CFA048"/>
                </a:solidFill>
              </a:rPr>
              <a:t>Зачем нужен</a:t>
            </a:r>
            <a:r>
              <a:rPr lang="en-US" sz="2800" dirty="0">
                <a:solidFill>
                  <a:srgbClr val="CFA048"/>
                </a:solidFill>
              </a:rPr>
              <a:t>? </a:t>
            </a:r>
            <a:r>
              <a:rPr lang="en-US" sz="2800" dirty="0" smtClean="0">
                <a:solidFill>
                  <a:srgbClr val="CFA048"/>
                </a:solidFill>
              </a:rPr>
              <a:t>GUI, terminal.</a:t>
            </a:r>
          </a:p>
          <a:p>
            <a:r>
              <a:rPr lang="ru-RU" sz="2800" dirty="0" smtClean="0">
                <a:solidFill>
                  <a:srgbClr val="CFA048"/>
                </a:solidFill>
              </a:rPr>
              <a:t>Демоны</a:t>
            </a:r>
          </a:p>
          <a:p>
            <a:endParaRPr lang="en-US" sz="2800" dirty="0" smtClean="0">
              <a:solidFill>
                <a:srgbClr val="CFA048"/>
              </a:solidFill>
            </a:endParaRPr>
          </a:p>
          <a:p>
            <a:endParaRPr lang="ru-RU" sz="2800" dirty="0">
              <a:solidFill>
                <a:srgbClr val="CFA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617352"/>
            <a:ext cx="5514536" cy="884877"/>
          </a:xfrm>
        </p:spPr>
        <p:txBody>
          <a:bodyPr>
            <a:normAutofit/>
          </a:bodyPr>
          <a:lstStyle/>
          <a:p>
            <a:r>
              <a:rPr lang="ru-RU" b="1" u="sng" dirty="0">
                <a:solidFill>
                  <a:srgbClr val="202122"/>
                </a:solidFill>
              </a:rPr>
              <a:t>Что </a:t>
            </a:r>
            <a:r>
              <a:rPr lang="ru-RU" b="1" u="sng" dirty="0" smtClean="0">
                <a:solidFill>
                  <a:srgbClr val="202122"/>
                </a:solidFill>
              </a:rPr>
              <a:t>такое </a:t>
            </a:r>
            <a:r>
              <a:rPr lang="en-US" b="1" u="sng" dirty="0" smtClean="0">
                <a:solidFill>
                  <a:srgbClr val="202122"/>
                </a:solidFill>
              </a:rPr>
              <a:t>Linux</a:t>
            </a:r>
            <a:r>
              <a:rPr lang="en-US" b="1" u="sng" dirty="0">
                <a:solidFill>
                  <a:srgbClr val="202122"/>
                </a:solidFill>
              </a:rPr>
              <a:t>?</a:t>
            </a:r>
            <a:endParaRPr lang="ru-RU" b="1" u="sng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41475" y="1502229"/>
            <a:ext cx="590642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Linux</a:t>
            </a:r>
            <a:r>
              <a:rPr lang="ru-RU" sz="2000" dirty="0"/>
              <a:t> - это </a:t>
            </a:r>
            <a:r>
              <a:rPr lang="ru-RU" sz="2000" u="sng" dirty="0"/>
              <a:t>ядро</a:t>
            </a:r>
            <a:r>
              <a:rPr lang="ru-RU" sz="2000" dirty="0"/>
              <a:t> операционной системы. </a:t>
            </a:r>
            <a:endParaRPr lang="en-US" sz="2000" dirty="0" smtClean="0"/>
          </a:p>
          <a:p>
            <a:r>
              <a:rPr lang="ru-RU" sz="2000" dirty="0" smtClean="0"/>
              <a:t>Оно </a:t>
            </a:r>
            <a:r>
              <a:rPr lang="ru-RU" sz="2000" dirty="0"/>
              <a:t>отвечает за управление ресурсами ПК</a:t>
            </a:r>
            <a:r>
              <a:rPr lang="ru-RU" sz="2000" dirty="0" smtClean="0"/>
              <a:t>,</a:t>
            </a:r>
            <a:r>
              <a:rPr lang="en-US" sz="2000" dirty="0" smtClean="0"/>
              <a:t> </a:t>
            </a:r>
            <a:r>
              <a:rPr lang="ru-RU" sz="2000" dirty="0" smtClean="0"/>
              <a:t>такими </a:t>
            </a:r>
            <a:r>
              <a:rPr lang="ru-RU" sz="2000" dirty="0"/>
              <a:t>как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оперативная память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управление процессами (задачами)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доступ к </a:t>
            </a:r>
            <a:r>
              <a:rPr lang="ru-RU" sz="2000" dirty="0" smtClean="0"/>
              <a:t>периферийным </a:t>
            </a:r>
            <a:r>
              <a:rPr lang="ru-RU" sz="2000" dirty="0"/>
              <a:t>устройствам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Доступ к устройствам хранения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доступ к сетевым устройствам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обеспечение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индикация и исправление ошибок</a:t>
            </a:r>
          </a:p>
        </p:txBody>
      </p:sp>
      <p:sp>
        <p:nvSpPr>
          <p:cNvPr id="4" name="AutoShape 2" descr="Tux — Википедия"/>
          <p:cNvSpPr>
            <a:spLocks noChangeAspect="1" noChangeArrowheads="1"/>
          </p:cNvSpPr>
          <p:nvPr/>
        </p:nvSpPr>
        <p:spPr bwMode="auto">
          <a:xfrm>
            <a:off x="155575" y="-852488"/>
            <a:ext cx="14859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058" y="330654"/>
            <a:ext cx="1952625" cy="23431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52470" y="5082455"/>
            <a:ext cx="5257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Основной сайт </a:t>
            </a:r>
            <a:r>
              <a:rPr lang="en-US" sz="2400" dirty="0">
                <a:hlinkClick r:id="rId3"/>
              </a:rPr>
              <a:t>https://www.kernel.org/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919343" y="476867"/>
            <a:ext cx="27492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Mint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CentOS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Fedora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Ubuntu</a:t>
            </a:r>
          </a:p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Debian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openSUSE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Arch</a:t>
            </a: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Slackware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Kali</a:t>
            </a:r>
          </a:p>
          <a:p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hlinkClick r:id="rId4"/>
              </a:rPr>
              <a:t>https://distrowatch.com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418757" y="3985520"/>
            <a:ext cx="4486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ОС распространяется в виде дистрибутивов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544759" y="4469931"/>
            <a:ext cx="4234801" cy="175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u="sng" dirty="0" smtClean="0"/>
              <a:t>Системные утилиты</a:t>
            </a:r>
            <a:r>
              <a:rPr lang="en-US" u="sng" dirty="0" smtClean="0"/>
              <a:t>:</a:t>
            </a:r>
          </a:p>
          <a:p>
            <a:r>
              <a:rPr lang="ru-RU" i="1" dirty="0" smtClean="0"/>
              <a:t>Загрузчики ОС, Сценарии запуска,</a:t>
            </a:r>
          </a:p>
          <a:p>
            <a:r>
              <a:rPr lang="ru-RU" i="1" dirty="0" smtClean="0"/>
              <a:t>Графическая подсистема, Средства разработки, Менеджеры пакетов, Утилиты конфигурации, Редакторы, Пользовательские приложения ... и т.д.</a:t>
            </a:r>
            <a:endParaRPr lang="ru-RU" i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1033760" y="4553914"/>
            <a:ext cx="650221" cy="322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tx1"/>
                </a:solidFill>
              </a:rPr>
              <a:t>Ядро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928208" y="6232211"/>
            <a:ext cx="1467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u="sng" dirty="0"/>
              <a:t>Дистрибутив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447326" y="6344019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https://ru.wikipedia.org/wiki/Linux#/media/%D0%A4%D0%B0%D0%B9%D0%BB:Linux_Distribution_Timeline_Dec._2020.svg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3182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617352"/>
            <a:ext cx="6246056" cy="976317"/>
          </a:xfrm>
        </p:spPr>
        <p:txBody>
          <a:bodyPr>
            <a:normAutofit/>
          </a:bodyPr>
          <a:lstStyle/>
          <a:p>
            <a:r>
              <a:rPr lang="ru-RU" b="1" u="sng" dirty="0" smtClean="0">
                <a:solidFill>
                  <a:srgbClr val="202122"/>
                </a:solidFill>
              </a:rPr>
              <a:t>Достоинства и недостатки</a:t>
            </a:r>
            <a:endParaRPr lang="ru-RU" b="1" u="sng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46662" y="2387212"/>
            <a:ext cx="411044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Открытость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Активность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Бесплатность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Технологичность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Популярность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Документированность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Многообразие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Универсальность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28560" y="2387212"/>
            <a:ext cx="3901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Бесплатность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Модель разработки </a:t>
            </a:r>
            <a:r>
              <a:rPr lang="ru-RU" sz="2400" dirty="0" err="1"/>
              <a:t>Bazar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Монолитное ядро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Сложность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07262" y="1679326"/>
            <a:ext cx="439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410484" y="1679326"/>
            <a:ext cx="5767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-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70" y="617353"/>
            <a:ext cx="5514536" cy="754248"/>
          </a:xfrm>
        </p:spPr>
        <p:txBody>
          <a:bodyPr>
            <a:normAutofit/>
          </a:bodyPr>
          <a:lstStyle/>
          <a:p>
            <a:r>
              <a:rPr lang="ru-RU" b="1" u="sng" dirty="0" smtClean="0">
                <a:solidFill>
                  <a:srgbClr val="202122"/>
                </a:solidFill>
              </a:rPr>
              <a:t>Конкуренты</a:t>
            </a:r>
            <a:endParaRPr lang="ru-RU" b="1" u="sng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690" y="2061277"/>
            <a:ext cx="2655188" cy="235396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6" y="3098075"/>
            <a:ext cx="2542630" cy="33041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263" y="3382616"/>
            <a:ext cx="3356046" cy="20652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35" y="994476"/>
            <a:ext cx="2728437" cy="272843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730344" y="771436"/>
            <a:ext cx="28818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https://www.freebsd.org/</a:t>
            </a:r>
          </a:p>
          <a:p>
            <a:r>
              <a:rPr lang="ru-RU" b="1" dirty="0"/>
              <a:t>https://illumos.org/</a:t>
            </a:r>
          </a:p>
          <a:p>
            <a:r>
              <a:rPr lang="ru-RU" b="1" dirty="0"/>
              <a:t>https://www.netbsd.org/</a:t>
            </a:r>
          </a:p>
          <a:p>
            <a:r>
              <a:rPr lang="ru-RU" b="1" dirty="0"/>
              <a:t>https://www.openbsd.org/</a:t>
            </a:r>
          </a:p>
        </p:txBody>
      </p:sp>
    </p:spTree>
    <p:extLst>
      <p:ext uri="{BB962C8B-B14F-4D97-AF65-F5344CB8AC3E}">
        <p14:creationId xmlns:p14="http://schemas.microsoft.com/office/powerpoint/2010/main" val="14711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69" y="617353"/>
            <a:ext cx="6559565" cy="728122"/>
          </a:xfrm>
        </p:spPr>
        <p:txBody>
          <a:bodyPr>
            <a:normAutofit/>
          </a:bodyPr>
          <a:lstStyle/>
          <a:p>
            <a:r>
              <a:rPr lang="ru-RU" sz="3200" b="1" u="sng" dirty="0" smtClean="0">
                <a:solidFill>
                  <a:srgbClr val="202122"/>
                </a:solidFill>
              </a:rPr>
              <a:t>Установка на гипервизоре </a:t>
            </a:r>
            <a:r>
              <a:rPr lang="en-US" sz="3200" b="1" u="sng" dirty="0" err="1" smtClean="0">
                <a:solidFill>
                  <a:srgbClr val="202122"/>
                </a:solidFill>
              </a:rPr>
              <a:t>VirtualBox</a:t>
            </a:r>
            <a:endParaRPr lang="ru-RU" sz="3200" b="1" u="sng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470" y="1645513"/>
            <a:ext cx="2849713" cy="18611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801" y="1645513"/>
            <a:ext cx="2849713" cy="186114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132" y="1645514"/>
            <a:ext cx="2849713" cy="186114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469" y="3545435"/>
            <a:ext cx="2849714" cy="206897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801" y="3545435"/>
            <a:ext cx="2849713" cy="20689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2034" y="3806693"/>
            <a:ext cx="1985418" cy="26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69" y="617353"/>
            <a:ext cx="6559565" cy="728122"/>
          </a:xfrm>
        </p:spPr>
        <p:txBody>
          <a:bodyPr>
            <a:normAutofit/>
          </a:bodyPr>
          <a:lstStyle/>
          <a:p>
            <a:r>
              <a:rPr lang="ru-RU" sz="3200" b="1" u="sng" dirty="0" smtClean="0">
                <a:solidFill>
                  <a:srgbClr val="202122"/>
                </a:solidFill>
              </a:rPr>
              <a:t>Установка на гипервизоре </a:t>
            </a:r>
            <a:r>
              <a:rPr lang="en-US" sz="3200" b="1" u="sng" dirty="0" err="1" smtClean="0">
                <a:solidFill>
                  <a:srgbClr val="202122"/>
                </a:solidFill>
              </a:rPr>
              <a:t>VirtualBox</a:t>
            </a:r>
            <a:endParaRPr lang="ru-RU" sz="3200" b="1" u="sng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76" y="1587683"/>
            <a:ext cx="2916827" cy="21433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251" y="1587683"/>
            <a:ext cx="2916827" cy="214330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827" y="1587684"/>
            <a:ext cx="2911220" cy="213918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9676" y="3973195"/>
            <a:ext cx="2916827" cy="192801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251" y="3969078"/>
            <a:ext cx="2574389" cy="193079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827" y="3969077"/>
            <a:ext cx="2574391" cy="193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3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69" y="617353"/>
            <a:ext cx="6559565" cy="728122"/>
          </a:xfrm>
        </p:spPr>
        <p:txBody>
          <a:bodyPr>
            <a:normAutofit/>
          </a:bodyPr>
          <a:lstStyle/>
          <a:p>
            <a:r>
              <a:rPr lang="ru-RU" sz="3200" b="1" u="sng" dirty="0">
                <a:solidFill>
                  <a:srgbClr val="202122"/>
                </a:solidFill>
              </a:rPr>
              <a:t>Команды </a:t>
            </a:r>
            <a:r>
              <a:rPr lang="ru-RU" sz="3200" b="1" u="sng" dirty="0" smtClean="0">
                <a:solidFill>
                  <a:srgbClr val="202122"/>
                </a:solidFill>
              </a:rPr>
              <a:t>интерпретатора </a:t>
            </a:r>
            <a:r>
              <a:rPr lang="en-US" sz="3200" b="1" u="sng" dirty="0">
                <a:solidFill>
                  <a:srgbClr val="202122"/>
                </a:solidFill>
              </a:rPr>
              <a:t>BASH</a:t>
            </a:r>
            <a:endParaRPr lang="ru-RU" sz="3200" b="1" u="sng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52469" y="1345475"/>
            <a:ext cx="664464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После </a:t>
            </a:r>
            <a:r>
              <a:rPr lang="ru-RU" dirty="0"/>
              <a:t>установки необходимо </a:t>
            </a:r>
            <a:r>
              <a:rPr lang="ru-RU" dirty="0" smtClean="0"/>
              <a:t>создать</a:t>
            </a:r>
            <a:r>
              <a:rPr lang="en-US" dirty="0" smtClean="0"/>
              <a:t> </a:t>
            </a:r>
            <a:r>
              <a:rPr lang="ru-RU" dirty="0" smtClean="0"/>
              <a:t>непривилегированного </a:t>
            </a:r>
            <a:r>
              <a:rPr lang="ru-RU" dirty="0"/>
              <a:t>пользователя:</a:t>
            </a:r>
          </a:p>
          <a:p>
            <a:endParaRPr lang="ru-RU" sz="200" dirty="0"/>
          </a:p>
          <a:p>
            <a:r>
              <a:rPr lang="ru-RU" dirty="0"/>
              <a:t>   </a:t>
            </a:r>
            <a:r>
              <a:rPr lang="ru-RU" b="1" dirty="0"/>
              <a:t># </a:t>
            </a:r>
            <a:r>
              <a:rPr lang="ru-RU" b="1" dirty="0" err="1"/>
              <a:t>groupadd</a:t>
            </a:r>
            <a:r>
              <a:rPr lang="ru-RU" b="1" dirty="0"/>
              <a:t> </a:t>
            </a:r>
            <a:r>
              <a:rPr lang="ru-RU" b="1" dirty="0" err="1"/>
              <a:t>user</a:t>
            </a:r>
            <a:endParaRPr lang="ru-RU" b="1" dirty="0"/>
          </a:p>
          <a:p>
            <a:r>
              <a:rPr lang="ru-RU" b="1" dirty="0"/>
              <a:t>   # </a:t>
            </a:r>
            <a:r>
              <a:rPr lang="ru-RU" b="1" dirty="0" err="1"/>
              <a:t>useradd</a:t>
            </a:r>
            <a:r>
              <a:rPr lang="ru-RU" b="1" dirty="0"/>
              <a:t> -m -d /</a:t>
            </a:r>
            <a:r>
              <a:rPr lang="ru-RU" b="1" dirty="0" err="1"/>
              <a:t>home</a:t>
            </a:r>
            <a:r>
              <a:rPr lang="ru-RU" b="1" dirty="0"/>
              <a:t>/</a:t>
            </a:r>
            <a:r>
              <a:rPr lang="ru-RU" b="1" dirty="0" err="1"/>
              <a:t>user</a:t>
            </a:r>
            <a:r>
              <a:rPr lang="ru-RU" b="1" dirty="0"/>
              <a:t> -s /</a:t>
            </a:r>
            <a:r>
              <a:rPr lang="ru-RU" b="1" dirty="0" err="1"/>
              <a:t>bin</a:t>
            </a:r>
            <a:r>
              <a:rPr lang="ru-RU" b="1" dirty="0"/>
              <a:t>/</a:t>
            </a:r>
            <a:r>
              <a:rPr lang="ru-RU" b="1" dirty="0" err="1"/>
              <a:t>bash</a:t>
            </a:r>
            <a:r>
              <a:rPr lang="ru-RU" b="1" dirty="0"/>
              <a:t> -g </a:t>
            </a:r>
            <a:r>
              <a:rPr lang="ru-RU" b="1" dirty="0" err="1"/>
              <a:t>user</a:t>
            </a:r>
            <a:r>
              <a:rPr lang="ru-RU" b="1" dirty="0"/>
              <a:t> -G </a:t>
            </a:r>
            <a:r>
              <a:rPr lang="ru-RU" b="1" dirty="0" err="1"/>
              <a:t>wheel</a:t>
            </a:r>
            <a:r>
              <a:rPr lang="ru-RU" b="1" dirty="0"/>
              <a:t> </a:t>
            </a:r>
            <a:r>
              <a:rPr lang="ru-RU" b="1" dirty="0" err="1"/>
              <a:t>user</a:t>
            </a:r>
            <a:endParaRPr lang="ru-RU" b="1" dirty="0"/>
          </a:p>
          <a:p>
            <a:r>
              <a:rPr lang="ru-RU" b="1" dirty="0"/>
              <a:t>   # </a:t>
            </a:r>
            <a:r>
              <a:rPr lang="ru-RU" b="1" dirty="0" err="1"/>
              <a:t>passwd</a:t>
            </a:r>
            <a:r>
              <a:rPr lang="ru-RU" b="1" dirty="0"/>
              <a:t> </a:t>
            </a:r>
            <a:r>
              <a:rPr lang="ru-RU" b="1" dirty="0" err="1"/>
              <a:t>user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52469" y="3471595"/>
            <a:ext cx="7212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https://cheatography.com/davechild/cheat-sheets/linux-command-line/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52469" y="3840927"/>
            <a:ext cx="5887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https://www.guru99.com/linux-commands-cheat-sheet.html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52469" y="3053635"/>
            <a:ext cx="8584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https://github.com/LeCoupa/awesome-cheatsheets/blob/master/languages/bash.sh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552469" y="4394925"/>
            <a:ext cx="2536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Менеджеры </a:t>
            </a:r>
            <a:r>
              <a:rPr lang="ru-RU" b="1" dirty="0" smtClean="0"/>
              <a:t>пакетов</a:t>
            </a:r>
            <a:r>
              <a:rPr lang="en-US" b="1" dirty="0" smtClean="0"/>
              <a:t>: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52469" y="5301620"/>
            <a:ext cx="8584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https://github.com/uidmehdi/cheat-sheets/blob/master/Yum.md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52469" y="4883660"/>
            <a:ext cx="8277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>
                <a:hlinkClick r:id="rId6"/>
              </a:rPr>
              <a:t>github.com/janosgyerik/cheatsheets/blob/master/APT-cheat-sheet.md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8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9">
            <a:extLst>
              <a:ext uri="{FF2B5EF4-FFF2-40B4-BE49-F238E27FC236}">
                <a16:creationId xmlns:a16="http://schemas.microsoft.com/office/drawing/2014/main" id="{2E135D79-BDDB-4176-9C81-7E6A5133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69" y="617353"/>
            <a:ext cx="3228537" cy="728122"/>
          </a:xfrm>
        </p:spPr>
        <p:txBody>
          <a:bodyPr>
            <a:normAutofit/>
          </a:bodyPr>
          <a:lstStyle/>
          <a:p>
            <a:r>
              <a:rPr lang="ru-RU" sz="3200" b="1" u="sng" dirty="0">
                <a:solidFill>
                  <a:srgbClr val="202122"/>
                </a:solidFill>
              </a:rPr>
              <a:t>Сервисы </a:t>
            </a:r>
            <a:r>
              <a:rPr lang="ru-RU" sz="3200" b="1" u="sng" dirty="0" smtClean="0">
                <a:solidFill>
                  <a:srgbClr val="202122"/>
                </a:solidFill>
              </a:rPr>
              <a:t>на </a:t>
            </a:r>
            <a:r>
              <a:rPr lang="en-US" sz="3200" b="1" u="sng" dirty="0" smtClean="0">
                <a:solidFill>
                  <a:srgbClr val="202122"/>
                </a:solidFill>
              </a:rPr>
              <a:t>Linux</a:t>
            </a:r>
            <a:endParaRPr lang="ru-RU" sz="3200" b="1" u="sng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28949" y="1603109"/>
            <a:ext cx="5011783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u="sng" dirty="0">
                <a:solidFill>
                  <a:srgbClr val="FF0000"/>
                </a:solidFill>
              </a:rPr>
              <a:t>Роли </a:t>
            </a:r>
            <a:r>
              <a:rPr lang="en-US" sz="2400" u="sng" dirty="0">
                <a:solidFill>
                  <a:srgbClr val="FF0000"/>
                </a:solidFill>
              </a:rPr>
              <a:t>Linux-</a:t>
            </a:r>
            <a:r>
              <a:rPr lang="ru-RU" sz="2400" u="sng" dirty="0" smtClean="0">
                <a:solidFill>
                  <a:srgbClr val="FF0000"/>
                </a:solidFill>
              </a:rPr>
              <a:t>системы</a:t>
            </a:r>
            <a:r>
              <a:rPr lang="en-US" sz="2400" u="sng" dirty="0" smtClean="0">
                <a:solidFill>
                  <a:srgbClr val="FF0000"/>
                </a:solidFill>
              </a:rPr>
              <a:t>:</a:t>
            </a:r>
          </a:p>
          <a:p>
            <a:endParaRPr lang="ru-RU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Маршрутизатор </a:t>
            </a:r>
            <a:r>
              <a:rPr lang="ru-RU" sz="2400" dirty="0" smtClean="0"/>
              <a:t>(</a:t>
            </a:r>
            <a:r>
              <a:rPr lang="en-US" sz="2400" dirty="0" smtClean="0"/>
              <a:t>Firewall</a:t>
            </a:r>
            <a:r>
              <a:rPr lang="ru-RU" sz="2400" dirty="0" smtClean="0"/>
              <a:t>)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Proxy-</a:t>
            </a:r>
            <a:r>
              <a:rPr lang="ru-RU" sz="2400" dirty="0" smtClean="0"/>
              <a:t>сервер (</a:t>
            </a:r>
            <a:r>
              <a:rPr lang="en-US" sz="2400" dirty="0" smtClean="0"/>
              <a:t>HA-proxy</a:t>
            </a:r>
            <a:r>
              <a:rPr lang="ru-RU" sz="2400" dirty="0" smtClean="0"/>
              <a:t>)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WEB HTTP - </a:t>
            </a:r>
            <a:r>
              <a:rPr lang="ru-RU" sz="2400" dirty="0"/>
              <a:t>сервер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Сервер приложений (</a:t>
            </a:r>
            <a:r>
              <a:rPr lang="en-US" sz="2400" dirty="0"/>
              <a:t>Remote APP)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Сервер терминалов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DHCP </a:t>
            </a:r>
            <a:r>
              <a:rPr lang="ru-RU" sz="2400" dirty="0" smtClean="0"/>
              <a:t>сервер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DNS </a:t>
            </a:r>
            <a:r>
              <a:rPr lang="ru-RU" sz="2400" dirty="0" smtClean="0"/>
              <a:t>сервер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VoIP </a:t>
            </a:r>
            <a:r>
              <a:rPr lang="ru-RU" sz="2400" dirty="0" smtClean="0"/>
              <a:t>сервер </a:t>
            </a:r>
            <a:r>
              <a:rPr lang="ru-RU" sz="2400" dirty="0"/>
              <a:t>(</a:t>
            </a:r>
            <a:r>
              <a:rPr lang="en-US" sz="2400" dirty="0"/>
              <a:t>IP-</a:t>
            </a:r>
            <a:r>
              <a:rPr lang="ru-RU" sz="2400" dirty="0"/>
              <a:t>телефония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Службы </a:t>
            </a:r>
            <a:r>
              <a:rPr lang="ru-RU" sz="2400" dirty="0"/>
              <a:t>потокового </a:t>
            </a:r>
            <a:r>
              <a:rPr lang="ru-RU" sz="2400" dirty="0" smtClean="0"/>
              <a:t>мультимедиа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Сетевой мониторинг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10549" y="1772386"/>
            <a:ext cx="48419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Сетевое </a:t>
            </a:r>
            <a:r>
              <a:rPr lang="ru-RU" sz="2400" dirty="0"/>
              <a:t>хранилище (</a:t>
            </a:r>
            <a:r>
              <a:rPr lang="en-US" sz="2400" dirty="0"/>
              <a:t>NAS)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Гипервизор (</a:t>
            </a:r>
            <a:r>
              <a:rPr lang="ru-RU" sz="2400" dirty="0" smtClean="0"/>
              <a:t>облачная </a:t>
            </a:r>
            <a:r>
              <a:rPr lang="ru-RU" sz="2400" dirty="0" err="1" smtClean="0"/>
              <a:t>виртуал</a:t>
            </a:r>
            <a:r>
              <a:rPr lang="ru-RU" sz="2400" dirty="0" smtClean="0"/>
              <a:t>.)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Network Policy and Access </a:t>
            </a:r>
            <a:r>
              <a:rPr lang="ru-RU" sz="2400" dirty="0"/>
              <a:t>сервер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Сервер </a:t>
            </a:r>
            <a:r>
              <a:rPr lang="ru-RU" sz="2400" dirty="0"/>
              <a:t>печати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VPN </a:t>
            </a:r>
            <a:r>
              <a:rPr lang="ru-RU" sz="2400" dirty="0"/>
              <a:t>сервер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Сервер баз данных (</a:t>
            </a:r>
            <a:r>
              <a:rPr lang="en-US" sz="2400" dirty="0"/>
              <a:t>DB)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NTP - </a:t>
            </a:r>
            <a:r>
              <a:rPr lang="ru-RU" sz="2400" dirty="0"/>
              <a:t>сервер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LDAP - </a:t>
            </a:r>
            <a:r>
              <a:rPr lang="ru-RU" sz="2400" dirty="0" smtClean="0"/>
              <a:t>сервер</a:t>
            </a:r>
            <a:r>
              <a:rPr lang="en-US" sz="2400" dirty="0" smtClean="0"/>
              <a:t> (AD)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</a:t>
            </a:r>
            <a:r>
              <a:rPr lang="ru-RU" sz="2400" dirty="0" smtClean="0"/>
              <a:t>лужбы сертификатов</a:t>
            </a:r>
            <a:r>
              <a:rPr lang="en-US" sz="2400" dirty="0"/>
              <a:t> </a:t>
            </a:r>
            <a:r>
              <a:rPr lang="en-US" sz="2400" dirty="0" smtClean="0"/>
              <a:t>PKI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Охрана и видеонаблюдение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997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548" y="199341"/>
            <a:ext cx="9204961" cy="65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311</Words>
  <Application>Microsoft Office PowerPoint</Application>
  <PresentationFormat>Широкоэкранный</PresentationFormat>
  <Paragraphs>92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Урок №1.  Вводный по Linux</vt:lpstr>
      <vt:lpstr>Что такое Linux?</vt:lpstr>
      <vt:lpstr>Достоинства и недостатки</vt:lpstr>
      <vt:lpstr>Конкуренты</vt:lpstr>
      <vt:lpstr>Установка на гипервизоре VirtualBox</vt:lpstr>
      <vt:lpstr>Установка на гипервизоре VirtualBox</vt:lpstr>
      <vt:lpstr>Команды интерпретатора BASH</vt:lpstr>
      <vt:lpstr>Сервисы на Linux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kod</cp:lastModifiedBy>
  <cp:revision>22</cp:revision>
  <dcterms:created xsi:type="dcterms:W3CDTF">2021-06-25T10:07:15Z</dcterms:created>
  <dcterms:modified xsi:type="dcterms:W3CDTF">2021-10-30T11:14:08Z</dcterms:modified>
</cp:coreProperties>
</file>