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03"/>
          <a:sy d="100" n="103"/>
        </p:scale>
        <p:origin x="68" y="4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10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77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267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anchor="ctr" bIns="45720" lIns="45720" rIns="45720" rtlCol="0" tIns="45720" vert="horz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9292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baseline="0" kern="1200" spc="-38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37160" latinLnBrk="0" marL="137160" rtl="0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charset="0" pitchFamily="34" typeface="Arial"/>
        <a:buChar char="•"/>
        <a:defRPr baseline="0" kern="1200" spc="8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37160" latinLnBrk="0" marL="342900" rtl="0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charset="2" pitchFamily="18" typeface="Wingdings 2"/>
        <a:buChar char=""/>
        <a:defRPr kern="1200" sz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685800" eaLnBrk="1" hangingPunct="1" indent="-137160" latinLnBrk="0" marL="548640" rtl="0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charset="2" pitchFamily="18" typeface="Wingdings 2"/>
        <a:buChar char="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685800" eaLnBrk="1" hangingPunct="1" indent="-137160" latinLnBrk="0" marL="754380" rtl="0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charset="2" pitchFamily="18" typeface="Wingdings 2"/>
        <a:buChar char="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685800" eaLnBrk="1" hangingPunct="1" indent="-137160" latinLnBrk="0" marL="960120" rtl="0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charset="2" pitchFamily="18" typeface="Wingdings 2"/>
        <a:buChar char="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200000" rtl="0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charset="2" pitchFamily="18" typeface="Wingdings 2"/>
        <a:buChar char="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1425000" rtl="0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charset="2" pitchFamily="18" typeface="Wingdings 2"/>
        <a:buChar char="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1650000" rtl="0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charset="2" pitchFamily="18" typeface="Wingdings 2"/>
        <a:buChar char="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1875000" rtl="0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charset="2" pitchFamily="18" typeface="Wingdings 2"/>
        <a:buChar char="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946404" y="3600450"/>
            <a:ext cx="7063740" cy="126873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Links to Viktoria’s portfolio pieces are only available in the html output.</a:t>
            </a:r>
          </a:p>
        </p:txBody>
      </p:sp>
    </p:spTree>
  </p:cSld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</TotalTime>
  <Words>16</Words>
  <Application>Microsoft Office PowerPoint</Application>
  <PresentationFormat>On-screen Show (16:9)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/>
  <cp:keywords/>
  <dcterms:created xsi:type="dcterms:W3CDTF">2023-10-07T00:12:34Z</dcterms:created>
  <dcterms:modified xsi:type="dcterms:W3CDTF">2023-10-07T00:12:34Z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