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68" y="4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10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77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9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Links to Viktoria’s portfolio pieces are only available in the html output.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23D49F-46D6-5F1C-5B8C-71B98FCD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24887-0EBD-36CC-8B95-D2C5CC042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38F98A-1D07-24BC-8CC4-DCE5508E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A4452-9BA3-E4D7-8D9C-ED71CCCAB8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E7DF-361D-F947-F18D-5F31FD95E6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3AF182-D294-4DC5-4423-661D1766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00C38B-C790-3A7D-F066-FFF55F0E5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954A11-1782-8155-E4D5-ABD3D39FA0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FA7AD-6A54-31F1-CD33-2C1BAE85F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F4F1D1-01C9-13B2-476F-00D7FB0603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0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705AE4-FAA6-0A25-9243-87E33A9E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24BB5B-CBEC-7B76-FDFA-790F59AC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A1069-CEF9-106F-C571-FAA2C8931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8657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</TotalTime>
  <Words>16</Words>
  <Application>Microsoft Office PowerPoint</Application>
  <PresentationFormat>On-screen Show (16:9)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/>
  <cp:keywords/>
  <cp:lastModifiedBy>Viktoria R Tadlock</cp:lastModifiedBy>
  <cp:revision>2</cp:revision>
  <dcterms:created xsi:type="dcterms:W3CDTF">2023-10-06T23:29:20Z</dcterms:created>
  <dcterms:modified xsi:type="dcterms:W3CDTF">2023-10-06T23:48:09Z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