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{.content-visble when-format=“pdf”, “pptx”, “docx”}</a:t>
            </a:r>
          </a:p>
          <a:p>
            <a:pPr lvl="0" indent="0" marL="0">
              <a:buNone/>
            </a:pPr>
            <a:r>
              <a:rPr/>
              <a:t>Links to Viktoria’s portfolio pieces are only available in the html output.</a:t>
            </a:r>
          </a:p>
          <a:p>
            <a:pPr lvl="0" indent="0" marL="0">
              <a:buNone/>
            </a:pPr>
            <a:r>
              <a:rPr/>
              <a:t>:::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/>
  <cp:keywords/>
  <dcterms:created xsi:type="dcterms:W3CDTF">2023-10-05T22:55:39Z</dcterms:created>
  <dcterms:modified xsi:type="dcterms:W3CDTF">2023-10-05T22:55:39Z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