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Viktoria R. Tadlock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(262)-226-0598 · vtadlock77@gmail.com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University of Minnesota-Twin Cities</a:t>
            </a:r>
            <a:r>
              <a:rPr/>
              <a:t> (Minneapolis, MN)</a:t>
            </a:r>
            <a:br/>
            <a:r>
              <a:rPr b="1"/>
              <a:t>Bachelor of Arts, Communications; Minor, Technical Writing</a:t>
            </a:r>
            <a:r>
              <a:rPr/>
              <a:t> (May, 2022)</a:t>
            </a:r>
            <a:br/>
            <a:r>
              <a:rPr/>
              <a:t>Latin Honors, Summa Cum Laude; High Distinction (GPA: 3.907)</a:t>
            </a:r>
          </a:p>
          <a:p>
            <a:pPr lvl="0" indent="0" marL="0">
              <a:buNone/>
            </a:pPr>
            <a:r>
              <a:rPr i="1"/>
              <a:t>University of Minnesota-Twin Cities</a:t>
            </a:r>
            <a:r>
              <a:rPr/>
              <a:t> (Minneapolis, MN)</a:t>
            </a:r>
            <a:br/>
            <a:r>
              <a:rPr b="1"/>
              <a:t>Master of Science, Scientific &amp; Technical Communication</a:t>
            </a:r>
            <a:r>
              <a:rPr/>
              <a:t> (Anticipated July 2025)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 &amp; Volunteer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Technical Writer (June 2022–present)</a:t>
            </a:r>
          </a:p>
          <a:p>
            <a:pPr lvl="0" indent="0" marL="0">
              <a:buNone/>
            </a:pPr>
            <a:r>
              <a:rPr i="1"/>
              <a:t>Open Systems International, Incorporated</a:t>
            </a:r>
            <a:r>
              <a:rPr/>
              <a:t> (Medina, MN)</a:t>
            </a:r>
            <a:br/>
            <a:r>
              <a:rPr/>
              <a:t>* Collaborates with SME teams in order to create and release helpful user-facing documentation, such as user’s manuals and configuration guides, of products</a:t>
            </a:r>
            <a:br/>
            <a:r>
              <a:rPr/>
              <a:t>* Reviews customer release notes and OSI-PEDIA, a web platform for documentation for customers</a:t>
            </a:r>
            <a:br/>
            <a:r>
              <a:rPr/>
              <a:t>* Provides editing, formatting, and other support via Madcap Flare using Github as a source control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Student Research Assistant (October 2019–May 2022)</a:t>
            </a:r>
          </a:p>
          <a:p>
            <a:pPr lvl="0" indent="0" marL="0">
              <a:buNone/>
            </a:pPr>
            <a:r>
              <a:rPr i="1"/>
              <a:t>Liberal Arts Technology &amp; Innovation Services (Minneapolis, MN)</a:t>
            </a:r>
            <a:br/>
            <a:r>
              <a:rPr/>
              <a:t>* Assisted in developing 50 web-based surveys and experiments, as well as prioritizing other technical projects, per semester</a:t>
            </a:r>
            <a:br/>
            <a:r>
              <a:rPr/>
              <a:t>* Developed technical knowledge with various tools, including Qualtrics, REDCap, and Atom</a:t>
            </a:r>
            <a:br/>
            <a:r>
              <a:rPr/>
              <a:t>* Managed invitations and registrations, as well as post-workshop video editing for LATIS webinar lecture series each semester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IPUMS IHGIS Markup Team Assistant (September 2020–May 2022)</a:t>
            </a:r>
          </a:p>
          <a:p>
            <a:pPr lvl="0" indent="0" marL="0">
              <a:buNone/>
            </a:pPr>
            <a:r>
              <a:rPr i="1"/>
              <a:t>Minnesota Population Center</a:t>
            </a:r>
            <a:r>
              <a:rPr/>
              <a:t> (Minneapolis, MN)</a:t>
            </a:r>
            <a:br/>
            <a:r>
              <a:rPr/>
              <a:t>* Tagged metadata for international census data tables for 100 countries for the purpose of creating publicly available data</a:t>
            </a:r>
            <a:br/>
            <a:r>
              <a:rPr/>
              <a:t>* Applied technical experience in Excel and the IPUMS database to access markup tables and assess markup accuracy for data in various languages</a:t>
            </a:r>
            <a:br/>
            <a:r>
              <a:rPr/>
              <a:t>* Tracked progress of dozens of data sets across a multistage process utilizing workflow tracking tools, such as Trello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Training Editor (October 2020–July 2022)</a:t>
            </a:r>
          </a:p>
          <a:p>
            <a:pPr lvl="0" indent="0" marL="0">
              <a:buNone/>
            </a:pPr>
            <a:r>
              <a:rPr i="1"/>
              <a:t>Minnesota Undergraduate Research &amp; Academic Journal</a:t>
            </a:r>
            <a:r>
              <a:rPr/>
              <a:t> (Minneapolis, MN)</a:t>
            </a:r>
            <a:br/>
            <a:r>
              <a:rPr/>
              <a:t>* Created a Canvas page and oversees the progress of approximately 65 users in order to train incoming journal reviews</a:t>
            </a:r>
            <a:br/>
            <a:r>
              <a:rPr/>
              <a:t>* Collaborated with executive board in biweekly meetings in order to maintain the academic and editorial integrity of MURAJ</a:t>
            </a:r>
            <a:br/>
            <a:r>
              <a:rPr/>
              <a:t>* Lead section editing for over 70 papers as reviewers work to edit papers in a double blind review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Technical:</a:t>
            </a:r>
            <a:r>
              <a:rPr/>
              <a:t> database management, source control management, web work with HTML, XML, and CSS, survey design</a:t>
            </a:r>
            <a:br/>
          </a:p>
          <a:p>
            <a:pPr lvl="0"/>
            <a:r>
              <a:rPr b="1"/>
              <a:t>Computer:</a:t>
            </a:r>
            <a:r>
              <a:rPr/>
              <a:t> proficient in MS Office, Google Suite, and social media</a:t>
            </a:r>
            <a:br/>
          </a:p>
          <a:p>
            <a:pPr lvl="0"/>
            <a:r>
              <a:rPr b="1"/>
              <a:t>Programming:</a:t>
            </a:r>
            <a:r>
              <a:rPr/>
              <a:t> experience with C++, C#</a:t>
            </a:r>
            <a:br/>
          </a:p>
          <a:p>
            <a:pPr lvl="0"/>
            <a:r>
              <a:rPr b="1"/>
              <a:t>Writing:</a:t>
            </a:r>
            <a:r>
              <a:rPr/>
              <a:t> academic writing, technical writing, note-taking, copyediting, researching, interviewing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Viktoria R. Tadlock</dc:title>
  <dc:creator/>
  <cp:keywords/>
  <dcterms:created xsi:type="dcterms:W3CDTF">2023-10-05T22:57:11Z</dcterms:created>
  <dcterms:modified xsi:type="dcterms:W3CDTF">2023-10-05T22:57:11Z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