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bmp" ContentType="image/bmp"/>
  <Override PartName="/ppt/media/image8.bmp" ContentType="image/bmp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147040"/>
            <a:ext cx="78994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66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181040"/>
            <a:ext cx="9071640" cy="298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Click to edit the </a:t>
            </a: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outline text format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highlight>
                  <a:srgbClr val="ffffff"/>
                </a:highlight>
                <a:latin typeface="Arial"/>
              </a:rPr>
              <a:t>Second Outline Level</a:t>
            </a:r>
            <a:endParaRPr b="0" lang="en-US" sz="2800" spc="-1" strike="noStrike">
              <a:highlight>
                <a:srgbClr val="ffffff"/>
              </a:highlight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Third Outline Level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Fourth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Fifth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Sixth Outline </a:t>
            </a: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Seventh </a:t>
            </a: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Outline </a:t>
            </a: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680" cy="1432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80000" cy="12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504000" y="7323840"/>
            <a:ext cx="2348280" cy="23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F6D8BFA-8DA8-4130-A821-110F1A1A3C7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6080" cy="1028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30160" cy="308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bmp"/><Relationship Id="rId5" Type="http://schemas.openxmlformats.org/officeDocument/2006/relationships/image" Target="../media/image8.bmp"/><Relationship Id="rId6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147040"/>
            <a:ext cx="78994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Times New Roman"/>
              </a:rPr>
              <a:t>Periocular Recognition Fused with Facial Attributes</a:t>
            </a:r>
            <a:endParaRPr b="0" lang="en-US" sz="4400" spc="-1" strike="noStrike">
              <a:solidFill>
                <a:srgbClr val="ff6600"/>
              </a:solidFill>
              <a:highlight>
                <a:srgbClr val="ffffff"/>
              </a:highlight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Datasets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18872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0000"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UBIPr 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Total Images : 10199 images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Had to clean up the dataset. Few images that were not clear and had issues.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Removed those images and we got 10138 images.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Left eye and right eye folders are separated for each subject.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There was an overlap of 3 images, which means left eye folder of a subject had a right eye image or vice versa.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Such images have been discarded. Therefore total number of images is down to 10,135 now.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 total number of  folders were 504. Number of left eye and right eyes are equal to 252 each.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Based on having equal number of left and right eye, we are assuming number of subjects as 252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 males are 181, and females are 71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Images have been taken at 5 distances, so the image sizes (h x w) are (401 x 501),(441 x 561), (501 x 651),(651 x 801), (801 x 1001).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There are 3 images for each image size. Therefore each folder has 15 images, if one session. Some of the images have 2 sessions, which means upto 30 images in each folder.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5120640" y="128016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30" spc="-1" strike="noStrike">
                <a:latin typeface="Arial"/>
              </a:rPr>
              <a:t>CROSS-EYED :</a:t>
            </a:r>
            <a:endParaRPr b="0" lang="en-US" sz="143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Total Images : 1920 Images 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Left eye and right eye folders are separated for each subject. 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Based on having equal number of left and right eye, Total number of subjects  are 120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Images have been taken at only one distance (h x w) are (800 x 900)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Each subject has 8 Left eye and 8 Right eye images. </a:t>
            </a:r>
            <a:endParaRPr b="0" lang="en-US" sz="1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70240" y="7776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Sample Images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57200" y="1005840"/>
            <a:ext cx="2856240" cy="228600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730680" y="1005840"/>
            <a:ext cx="2853000" cy="22860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6995160" y="1005840"/>
            <a:ext cx="2853000" cy="228600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3566160" y="3383280"/>
            <a:ext cx="365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Sample Images from UBIPr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1645920" y="3901320"/>
            <a:ext cx="3017520" cy="268236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3749040" y="6675120"/>
            <a:ext cx="365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Sample Images from Cross-Eyed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5"/>
          <a:stretch/>
        </p:blipFill>
        <p:spPr>
          <a:xfrm>
            <a:off x="5669280" y="3881160"/>
            <a:ext cx="3017520" cy="267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Research Plan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Train a VGG_19/ReSNet 50 architecture for periocular recognition using UBIPr images.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Use only image sizes </a:t>
            </a:r>
            <a:r>
              <a:rPr b="0" lang="en-US" sz="1400" spc="-1" strike="noStrike">
                <a:latin typeface="Arial"/>
              </a:rPr>
              <a:t>(441 x 561), (501 x 651) for training for periocular recognition.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For all the subjects (181 male and 71 females), we have about 4058 images for above image sizes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Use 61 female subjects and 61 male subjects to tackle the data imbalance issue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Train the VGG 19 convolutional layers along with GAP layer and couple of linear layers and Softmax for periocular recognition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After training periocular net, train multi-class classification network for attribute classification.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For UBIPr we have only genders annotated, we do not have ethnicity.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For Cross-Eyed, we have no attribute annotations.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Research Plan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Tasks: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Perform it only for one eye (Done)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Resize all the images to 401 x 501 (Done on the fly in Pytorch) 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Take a look at Daemon Woodard papers.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Ask Moktari for Honk Kong Polytechnic dataset.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Use a balanced batch size for male and female (Remember to test it later) 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2021-02-01T11:58:42Z</dcterms:created>
  <dc:creator/>
  <dc:description/>
  <dc:language>en-US</dc:language>
  <cp:lastModifiedBy/>
  <dcterms:modified xsi:type="dcterms:W3CDTF">2021-02-04T21:36:53Z</dcterms:modified>
  <cp:revision>12</cp:revision>
  <dc:subject/>
  <dc:title>Pencil</dc:title>
</cp:coreProperties>
</file>