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c1ef4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c1ef4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8150"/>
            <a:ext cx="8520600" cy="5358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A9999"/>
                </a:solidFill>
              </a:rPr>
              <a:t>Chatbot design</a:t>
            </a:r>
            <a:endParaRPr sz="3100">
              <a:solidFill>
                <a:srgbClr val="EA999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75975"/>
            <a:ext cx="8520600" cy="3122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AutoNum type="arabicPeriod"/>
            </a:pPr>
            <a:r>
              <a:rPr lang="en" sz="2020">
                <a:solidFill>
                  <a:srgbClr val="4A86E8"/>
                </a:solidFill>
              </a:rPr>
              <a:t>Domain - Airline</a:t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AutoNum type="arabicPeriod"/>
            </a:pPr>
            <a:r>
              <a:rPr lang="en" sz="2020">
                <a:solidFill>
                  <a:srgbClr val="4A86E8"/>
                </a:solidFill>
              </a:rPr>
              <a:t>Scope - Q &amp; A , Information retrieval</a:t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AutoNum type="arabicPeriod"/>
            </a:pPr>
            <a:r>
              <a:rPr lang="en" sz="2020">
                <a:solidFill>
                  <a:srgbClr val="4A86E8"/>
                </a:solidFill>
              </a:rPr>
              <a:t>We should not focus on </a:t>
            </a:r>
            <a:r>
              <a:rPr lang="en" sz="2020">
                <a:solidFill>
                  <a:srgbClr val="4A86E8"/>
                </a:solidFill>
              </a:rPr>
              <a:t>building </a:t>
            </a:r>
            <a:endParaRPr sz="202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>
                <a:solidFill>
                  <a:srgbClr val="4A86E8"/>
                </a:solidFill>
              </a:rPr>
              <a:t>a general purpose chatbot.</a:t>
            </a:r>
            <a:endParaRPr sz="202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AutoNum type="arabicPeriod"/>
            </a:pPr>
            <a:r>
              <a:rPr lang="en" sz="2020">
                <a:solidFill>
                  <a:srgbClr val="4A86E8"/>
                </a:solidFill>
              </a:rPr>
              <a:t>Data sets - FAQ (Q/A pairs) , database, historic chats.</a:t>
            </a:r>
            <a:endParaRPr sz="202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AutoNum type="arabicPeriod"/>
            </a:pPr>
            <a:r>
              <a:rPr lang="en" sz="2020">
                <a:solidFill>
                  <a:srgbClr val="4A86E8"/>
                </a:solidFill>
              </a:rPr>
              <a:t>Approaches - </a:t>
            </a:r>
            <a:endParaRPr sz="2020">
              <a:solidFill>
                <a:srgbClr val="4A86E8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Char char="●"/>
            </a:pPr>
            <a:r>
              <a:rPr lang="en" sz="2020">
                <a:solidFill>
                  <a:srgbClr val="4A86E8"/>
                </a:solidFill>
              </a:rPr>
              <a:t>Google Dialogflow - deployed on cloud. Data security issue.</a:t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Char char="●"/>
            </a:pPr>
            <a:r>
              <a:rPr lang="en" sz="2020">
                <a:solidFill>
                  <a:srgbClr val="4A86E8"/>
                </a:solidFill>
              </a:rPr>
              <a:t>Rasa - can be deployed on own servers. Not fully controlled.</a:t>
            </a:r>
            <a:endParaRPr sz="2020">
              <a:solidFill>
                <a:srgbClr val="4A86E8"/>
              </a:solidFill>
            </a:endParaRPr>
          </a:p>
          <a:p>
            <a:pPr indent="-3568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20"/>
              <a:buChar char="●"/>
            </a:pPr>
            <a:r>
              <a:rPr lang="en" sz="2020">
                <a:solidFill>
                  <a:srgbClr val="4A86E8"/>
                </a:solidFill>
              </a:rPr>
              <a:t>Build our own from scratch - By using state-of-the-art techniques. </a:t>
            </a:r>
            <a:endParaRPr sz="202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Building chatbot from scratch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40125" y="1415025"/>
            <a:ext cx="819900" cy="79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73825" y="2335925"/>
            <a:ext cx="9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64" name="Google Shape;64;p14"/>
          <p:cNvCxnSpPr>
            <a:stCxn id="62" idx="6"/>
          </p:cNvCxnSpPr>
          <p:nvPr/>
        </p:nvCxnSpPr>
        <p:spPr>
          <a:xfrm>
            <a:off x="1460025" y="1813725"/>
            <a:ext cx="93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2392075" y="1628400"/>
            <a:ext cx="11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cxnSp>
        <p:nvCxnSpPr>
          <p:cNvPr id="66" name="Google Shape;66;p14"/>
          <p:cNvCxnSpPr>
            <a:stCxn id="65" idx="3"/>
          </p:cNvCxnSpPr>
          <p:nvPr/>
        </p:nvCxnSpPr>
        <p:spPr>
          <a:xfrm flipH="1" rot="10800000">
            <a:off x="3526375" y="1819200"/>
            <a:ext cx="808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4458425" y="1561000"/>
            <a:ext cx="166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classification - Multi class setting</a:t>
            </a:r>
            <a:endParaRPr/>
          </a:p>
        </p:txBody>
      </p:sp>
      <p:cxnSp>
        <p:nvCxnSpPr>
          <p:cNvPr id="68" name="Google Shape;68;p14"/>
          <p:cNvCxnSpPr>
            <a:stCxn id="67" idx="3"/>
          </p:cNvCxnSpPr>
          <p:nvPr/>
        </p:nvCxnSpPr>
        <p:spPr>
          <a:xfrm>
            <a:off x="6120425" y="1976650"/>
            <a:ext cx="9546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6760675" y="2740200"/>
            <a:ext cx="194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extraction / NER - SEQ to SEQ model setting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5592775" y="3155850"/>
            <a:ext cx="11679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426775" y="2859625"/>
            <a:ext cx="207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Reply back with generated natural language.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 some info retrieval from DB.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654925" y="2935575"/>
            <a:ext cx="126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context tracking</a:t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flipH="1">
            <a:off x="2537975" y="3425250"/>
            <a:ext cx="1931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