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F363-3C1F-480A-9F95-023E035F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AB14-7294-4A95-841E-BF3ADDDA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8EDB-A0C2-4617-89BC-8738D19C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3467-BBC1-4D40-A564-4DB2D73C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FF05-593D-4C34-9710-275429D3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D85A-A6BD-4115-AB91-7F206128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A077-139E-448B-8BE5-72AB81E2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1545-F63E-4B8F-B556-E52FEF9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1028-7A46-4DCC-B51C-0D581E6D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1486-5C62-452B-80D8-0248C275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BDE87-39DF-4FD7-AA66-9033C0E1F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95D3-45C8-4E32-8B70-BF442691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B3C2-22B5-4F60-821C-00EFB1E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D8A9-8D2F-45F3-B89D-C643827B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3710-FEAA-4546-B947-7C3C9AF7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5F3F-0CA0-4E73-AA18-7359887E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DF8E-663B-46AE-978A-807494D5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FAB1-E8AE-44A5-9C03-D1EDAFA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6269-80AB-4712-A941-B2317996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8B4-F95A-40D7-B024-B30B451C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7FF3-06BD-4743-B5A8-871AD534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3DA4-A654-4506-8CCD-3DAC6799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2B27-8AAD-48FD-9C23-7D9BF80D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FDB6-56FD-42F3-A605-F9674CB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4B7D-2700-4A10-A761-F3836581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A1E0-246B-4DB2-BEA1-CA43E5C6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C2-CB21-41F1-A93C-FD99DCBE4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A4DA-C19B-4D8C-ABAC-FBD68ECA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B2B4-3258-4D29-9F3D-4A77CE69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4B273-00F3-4B9C-A615-49C20295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0FD0-7EDB-4FF0-8ED2-3A053985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5FCA-BC67-445A-BD4D-B811583E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9BA2-B980-4463-A20E-A253753B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34DF-C4A2-4C7E-AED4-70E66EF9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7079D-DF09-4943-BA3D-F45A6A8C5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2AFDC-3292-4D83-89AC-AE556442E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BCBA-A7BA-4129-965D-14F91456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80C6D-DCB4-4F91-BC96-C5F16D4E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B3289-0AD7-4734-B5A5-82D6E36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88C-8D51-4090-B7E3-CED24158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D6179-833E-4EDE-9DF7-3E7E2146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C835-F10C-4963-9943-DA87372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EA419-CED8-46BA-9B1E-555EACDB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35B47-A8C4-45AA-9856-3CD6CB1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1CE1-5DB5-4F30-A962-102761D9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74D8E-5373-41DB-B087-D7121D6B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F630-4C03-42A2-987E-CDA4704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49EB-FBA1-4A85-A9F7-3A5E6C5E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3BAF3-1FED-44D2-8FBE-D9844B8D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636C-2A76-4F09-82F4-CED7F699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CE27-4C0D-4DFE-9695-B59728F7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5013F-A829-4904-8F84-B43C8C8B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6D9-2527-4021-81B6-E2DFC8E2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6CCAB-89CD-470C-8172-058FC8581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02D1A-DDE3-434F-9249-A21154D3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26B44-490A-49D0-AC4B-94BBFEA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5451-96E5-4A07-8841-7D038235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1EFA-3BBB-4511-988D-1EBB345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DD823-4027-4E55-AB03-DD304825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4F04-E3A4-41D4-9E63-C574229E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D53-A079-4680-A2D9-60CE12FA3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B162-69FF-43EC-A9BE-1F8A524019E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C642-1F2D-4FEA-B4F2-A444EFB5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8FAA-2CB2-4591-825B-E5686DC5D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D3BE-8491-4753-AAB8-96BA3D123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B26D1D-6ACC-4F47-8D0A-2789AC34E2AF}"/>
              </a:ext>
            </a:extLst>
          </p:cNvPr>
          <p:cNvSpPr/>
          <p:nvPr/>
        </p:nvSpPr>
        <p:spPr>
          <a:xfrm>
            <a:off x="2062126" y="643236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030F3-5FB0-40E7-95DB-01782DFAA52F}"/>
              </a:ext>
            </a:extLst>
          </p:cNvPr>
          <p:cNvSpPr/>
          <p:nvPr/>
        </p:nvSpPr>
        <p:spPr>
          <a:xfrm>
            <a:off x="1028959" y="909148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40F1C-10DE-4D71-A4B4-E93D3D268609}"/>
              </a:ext>
            </a:extLst>
          </p:cNvPr>
          <p:cNvSpPr/>
          <p:nvPr/>
        </p:nvSpPr>
        <p:spPr>
          <a:xfrm>
            <a:off x="1660631" y="1496677"/>
            <a:ext cx="126124" cy="12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FB0A6A-9828-4366-B715-67B98814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48408"/>
              </p:ext>
            </p:extLst>
          </p:nvPr>
        </p:nvGraphicFramePr>
        <p:xfrm>
          <a:off x="3564406" y="28097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10">
                  <a:extLst>
                    <a:ext uri="{9D8B030D-6E8A-4147-A177-3AD203B41FA5}">
                      <a16:colId xmlns:a16="http://schemas.microsoft.com/office/drawing/2014/main" val="1423114064"/>
                    </a:ext>
                  </a:extLst>
                </a:gridCol>
                <a:gridCol w="2022190">
                  <a:extLst>
                    <a:ext uri="{9D8B030D-6E8A-4147-A177-3AD203B41FA5}">
                      <a16:colId xmlns:a16="http://schemas.microsoft.com/office/drawing/2014/main" val="35011779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0963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18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8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6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1403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2150A5-D5A2-4750-9069-29F81DAA0B00}"/>
              </a:ext>
            </a:extLst>
          </p:cNvPr>
          <p:cNvSpPr/>
          <p:nvPr/>
        </p:nvSpPr>
        <p:spPr>
          <a:xfrm>
            <a:off x="731518" y="280979"/>
            <a:ext cx="1923393" cy="148336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618D4-DCFB-4439-927F-B2FDDC1B66DC}"/>
              </a:ext>
            </a:extLst>
          </p:cNvPr>
          <p:cNvSpPr txBox="1"/>
          <p:nvPr/>
        </p:nvSpPr>
        <p:spPr>
          <a:xfrm>
            <a:off x="655042" y="52163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2DA17-C9AF-4C35-8F65-F178B1D20C91}"/>
              </a:ext>
            </a:extLst>
          </p:cNvPr>
          <p:cNvSpPr txBox="1"/>
          <p:nvPr/>
        </p:nvSpPr>
        <p:spPr>
          <a:xfrm>
            <a:off x="1751271" y="27218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2659B-CBE1-4AA7-ABCE-99107AC70CD0}"/>
              </a:ext>
            </a:extLst>
          </p:cNvPr>
          <p:cNvSpPr txBox="1"/>
          <p:nvPr/>
        </p:nvSpPr>
        <p:spPr>
          <a:xfrm>
            <a:off x="1293368" y="114298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6680B-91B2-4E76-A015-C46665A1BB1B}"/>
              </a:ext>
            </a:extLst>
          </p:cNvPr>
          <p:cNvCxnSpPr/>
          <p:nvPr/>
        </p:nvCxnSpPr>
        <p:spPr>
          <a:xfrm>
            <a:off x="2245007" y="852392"/>
            <a:ext cx="1319399" cy="365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4AA4E3-506A-4DAD-94AA-2610B3AF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46024"/>
              </p:ext>
            </p:extLst>
          </p:nvPr>
        </p:nvGraphicFramePr>
        <p:xfrm>
          <a:off x="3603748" y="258870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891">
                  <a:extLst>
                    <a:ext uri="{9D8B030D-6E8A-4147-A177-3AD203B41FA5}">
                      <a16:colId xmlns:a16="http://schemas.microsoft.com/office/drawing/2014/main" val="1423114064"/>
                    </a:ext>
                  </a:extLst>
                </a:gridCol>
                <a:gridCol w="1772044">
                  <a:extLst>
                    <a:ext uri="{9D8B030D-6E8A-4147-A177-3AD203B41FA5}">
                      <a16:colId xmlns:a16="http://schemas.microsoft.com/office/drawing/2014/main" val="3501177915"/>
                    </a:ext>
                  </a:extLst>
                </a:gridCol>
                <a:gridCol w="4333064">
                  <a:extLst>
                    <a:ext uri="{9D8B030D-6E8A-4147-A177-3AD203B41FA5}">
                      <a16:colId xmlns:a16="http://schemas.microsoft.com/office/drawing/2014/main" val="39618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8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((x</a:t>
                      </a:r>
                      <a:r>
                        <a:rPr lang="en-US" baseline="-25000" dirty="0"/>
                        <a:t>1,1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1,1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1,2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1,2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1,3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1,3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1,4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1,4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6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((x</a:t>
                      </a:r>
                      <a:r>
                        <a:rPr lang="en-US" baseline="-25000" dirty="0"/>
                        <a:t>2,1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2,1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2,2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2,2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2,3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2,3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7058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CF26A205-E9AD-473C-BB71-D1D4AA9039CE}"/>
              </a:ext>
            </a:extLst>
          </p:cNvPr>
          <p:cNvGrpSpPr/>
          <p:nvPr/>
        </p:nvGrpSpPr>
        <p:grpSpPr>
          <a:xfrm>
            <a:off x="807192" y="2730589"/>
            <a:ext cx="1784656" cy="428822"/>
            <a:chOff x="706295" y="3146797"/>
            <a:chExt cx="1784656" cy="4288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0789E1-9BAE-4C7D-AC67-29A9FECE0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5" y="3146797"/>
              <a:ext cx="788276" cy="4288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E530ED-FFBA-4150-B818-E53567853065}"/>
                </a:ext>
              </a:extLst>
            </p:cNvPr>
            <p:cNvCxnSpPr/>
            <p:nvPr/>
          </p:nvCxnSpPr>
          <p:spPr>
            <a:xfrm>
              <a:off x="1496672" y="3146797"/>
              <a:ext cx="315310" cy="28220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B1B6C-3F18-49C1-AE68-45A415F13C2E}"/>
                </a:ext>
              </a:extLst>
            </p:cNvPr>
            <p:cNvCxnSpPr/>
            <p:nvPr/>
          </p:nvCxnSpPr>
          <p:spPr>
            <a:xfrm flipV="1">
              <a:off x="1797268" y="3260309"/>
              <a:ext cx="693683" cy="16869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70853AF-65D2-43E3-9101-3E6739CE3580}"/>
              </a:ext>
            </a:extLst>
          </p:cNvPr>
          <p:cNvSpPr/>
          <p:nvPr/>
        </p:nvSpPr>
        <p:spPr>
          <a:xfrm>
            <a:off x="805091" y="3045375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A9C05-8C13-4E98-BC67-E3055DB0C73E}"/>
              </a:ext>
            </a:extLst>
          </p:cNvPr>
          <p:cNvSpPr/>
          <p:nvPr/>
        </p:nvSpPr>
        <p:spPr>
          <a:xfrm>
            <a:off x="1532406" y="2667527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274586-AD2A-4233-85E4-E109962F249E}"/>
              </a:ext>
            </a:extLst>
          </p:cNvPr>
          <p:cNvSpPr/>
          <p:nvPr/>
        </p:nvSpPr>
        <p:spPr>
          <a:xfrm>
            <a:off x="1840711" y="2945000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10ABD-CFD3-48C8-8B5C-EE407CE890C4}"/>
              </a:ext>
            </a:extLst>
          </p:cNvPr>
          <p:cNvSpPr/>
          <p:nvPr/>
        </p:nvSpPr>
        <p:spPr>
          <a:xfrm>
            <a:off x="2516875" y="2793651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C06103-02F1-453C-9761-C031E271A34D}"/>
              </a:ext>
            </a:extLst>
          </p:cNvPr>
          <p:cNvSpPr txBox="1"/>
          <p:nvPr/>
        </p:nvSpPr>
        <p:spPr>
          <a:xfrm>
            <a:off x="336695" y="260868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1,1</a:t>
            </a:r>
            <a:r>
              <a:rPr lang="en-US" dirty="0"/>
              <a:t>, y</a:t>
            </a:r>
            <a:r>
              <a:rPr lang="en-US" baseline="-25000" dirty="0"/>
              <a:t>1,1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C399B-01DD-49CE-B74A-D6A2406F7794}"/>
              </a:ext>
            </a:extLst>
          </p:cNvPr>
          <p:cNvSpPr txBox="1"/>
          <p:nvPr/>
        </p:nvSpPr>
        <p:spPr>
          <a:xfrm>
            <a:off x="1115573" y="22706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1,2</a:t>
            </a:r>
            <a:r>
              <a:rPr lang="en-US" dirty="0"/>
              <a:t>, y</a:t>
            </a:r>
            <a:r>
              <a:rPr lang="en-US" baseline="-25000" dirty="0"/>
              <a:t>1,2</a:t>
            </a:r>
            <a:r>
              <a:rPr 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58E1D-8D3C-49BA-8360-EE191D98E5A8}"/>
              </a:ext>
            </a:extLst>
          </p:cNvPr>
          <p:cNvSpPr txBox="1"/>
          <p:nvPr/>
        </p:nvSpPr>
        <p:spPr>
          <a:xfrm>
            <a:off x="1435025" y="29868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1,3</a:t>
            </a:r>
            <a:r>
              <a:rPr lang="en-US" dirty="0"/>
              <a:t>, y</a:t>
            </a:r>
            <a:r>
              <a:rPr lang="en-US" baseline="-25000" dirty="0"/>
              <a:t>1,3</a:t>
            </a:r>
            <a:r>
              <a:rPr lang="en-US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FF3F1-3ED3-4E2F-BDA7-4993D291F74C}"/>
              </a:ext>
            </a:extLst>
          </p:cNvPr>
          <p:cNvSpPr txBox="1"/>
          <p:nvPr/>
        </p:nvSpPr>
        <p:spPr>
          <a:xfrm>
            <a:off x="2127473" y="241191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1,4</a:t>
            </a:r>
            <a:r>
              <a:rPr lang="en-US" dirty="0"/>
              <a:t>, y</a:t>
            </a:r>
            <a:r>
              <a:rPr lang="en-US" baseline="-25000" dirty="0"/>
              <a:t>1,4</a:t>
            </a:r>
            <a:r>
              <a:rPr lang="en-US" dirty="0"/>
              <a:t>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1739F8F-5AF7-42B6-B576-47E793827E51}"/>
              </a:ext>
            </a:extLst>
          </p:cNvPr>
          <p:cNvSpPr/>
          <p:nvPr/>
        </p:nvSpPr>
        <p:spPr>
          <a:xfrm>
            <a:off x="323031" y="2203320"/>
            <a:ext cx="2886826" cy="20579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F4D08E-1F17-4351-AA95-2E65A238F37C}"/>
              </a:ext>
            </a:extLst>
          </p:cNvPr>
          <p:cNvGrpSpPr/>
          <p:nvPr/>
        </p:nvGrpSpPr>
        <p:grpSpPr>
          <a:xfrm>
            <a:off x="731518" y="3689133"/>
            <a:ext cx="1983300" cy="277473"/>
            <a:chOff x="630621" y="4105341"/>
            <a:chExt cx="1983300" cy="27747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64632D-4BDA-4DF2-9F72-0A99128D48E9}"/>
                </a:ext>
              </a:extLst>
            </p:cNvPr>
            <p:cNvCxnSpPr/>
            <p:nvPr/>
          </p:nvCxnSpPr>
          <p:spPr>
            <a:xfrm flipV="1">
              <a:off x="630621" y="4105341"/>
              <a:ext cx="800888" cy="277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8A7D6F-D2A7-409B-A9CB-5E6BB79327EF}"/>
                </a:ext>
              </a:extLst>
            </p:cNvPr>
            <p:cNvCxnSpPr/>
            <p:nvPr/>
          </p:nvCxnSpPr>
          <p:spPr>
            <a:xfrm>
              <a:off x="1434660" y="4105341"/>
              <a:ext cx="1179261" cy="13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BC91031-D983-41C5-9056-5A410552D5BC}"/>
              </a:ext>
            </a:extLst>
          </p:cNvPr>
          <p:cNvSpPr/>
          <p:nvPr/>
        </p:nvSpPr>
        <p:spPr>
          <a:xfrm>
            <a:off x="2642998" y="3784987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BB26CA-6FDB-4848-80EE-FFC762728E4A}"/>
              </a:ext>
            </a:extLst>
          </p:cNvPr>
          <p:cNvSpPr/>
          <p:nvPr/>
        </p:nvSpPr>
        <p:spPr>
          <a:xfrm>
            <a:off x="1496496" y="3652695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C41C93-7628-4180-8E5A-FA18A21ACCFB}"/>
              </a:ext>
            </a:extLst>
          </p:cNvPr>
          <p:cNvSpPr/>
          <p:nvPr/>
        </p:nvSpPr>
        <p:spPr>
          <a:xfrm>
            <a:off x="689604" y="3911111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34E0AF-42F0-432C-9DEC-1F488997054D}"/>
              </a:ext>
            </a:extLst>
          </p:cNvPr>
          <p:cNvSpPr txBox="1"/>
          <p:nvPr/>
        </p:nvSpPr>
        <p:spPr>
          <a:xfrm>
            <a:off x="292185" y="351655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2,1</a:t>
            </a:r>
            <a:r>
              <a:rPr lang="en-US" dirty="0"/>
              <a:t>, y</a:t>
            </a:r>
            <a:r>
              <a:rPr lang="en-US" baseline="-25000" dirty="0"/>
              <a:t>2,1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50D84-9B5A-4DA4-A9ED-3A92AC1C7300}"/>
              </a:ext>
            </a:extLst>
          </p:cNvPr>
          <p:cNvSpPr txBox="1"/>
          <p:nvPr/>
        </p:nvSpPr>
        <p:spPr>
          <a:xfrm>
            <a:off x="1119947" y="372518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2,2</a:t>
            </a:r>
            <a:r>
              <a:rPr lang="en-US" dirty="0"/>
              <a:t>, y</a:t>
            </a:r>
            <a:r>
              <a:rPr lang="en-US" baseline="-25000" dirty="0"/>
              <a:t>2,2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C63070-9DB4-4715-A007-ECA6D7A1FDB1}"/>
              </a:ext>
            </a:extLst>
          </p:cNvPr>
          <p:cNvSpPr txBox="1"/>
          <p:nvPr/>
        </p:nvSpPr>
        <p:spPr>
          <a:xfrm>
            <a:off x="2217561" y="34114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2,3</a:t>
            </a:r>
            <a:r>
              <a:rPr lang="en-US" dirty="0"/>
              <a:t>, y</a:t>
            </a:r>
            <a:r>
              <a:rPr lang="en-US" baseline="-25000" dirty="0"/>
              <a:t>2,3</a:t>
            </a:r>
            <a:r>
              <a:rPr lang="en-US" dirty="0"/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EA67E2-B6BD-4C67-AB51-D524A8FDE7C4}"/>
              </a:ext>
            </a:extLst>
          </p:cNvPr>
          <p:cNvCxnSpPr>
            <a:cxnSpLocks/>
          </p:cNvCxnSpPr>
          <p:nvPr/>
        </p:nvCxnSpPr>
        <p:spPr>
          <a:xfrm flipV="1">
            <a:off x="2947914" y="3538732"/>
            <a:ext cx="779052" cy="2827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7F0C2D6-4DD1-48DA-B4D0-EEBA94E5AECB}"/>
              </a:ext>
            </a:extLst>
          </p:cNvPr>
          <p:cNvSpPr/>
          <p:nvPr/>
        </p:nvSpPr>
        <p:spPr>
          <a:xfrm>
            <a:off x="2477636" y="5087498"/>
            <a:ext cx="1250727" cy="491884"/>
          </a:xfrm>
          <a:prstGeom prst="triangl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22FED4-89F7-4043-9612-540B8A46D5B6}"/>
              </a:ext>
            </a:extLst>
          </p:cNvPr>
          <p:cNvSpPr/>
          <p:nvPr/>
        </p:nvSpPr>
        <p:spPr>
          <a:xfrm>
            <a:off x="857641" y="5486400"/>
            <a:ext cx="800187" cy="7693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2977C5D-784C-4DD9-878A-EA4D916D46C2}"/>
              </a:ext>
            </a:extLst>
          </p:cNvPr>
          <p:cNvSpPr/>
          <p:nvPr/>
        </p:nvSpPr>
        <p:spPr>
          <a:xfrm>
            <a:off x="343341" y="4661691"/>
            <a:ext cx="3891027" cy="20579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7BD92F-D71F-4AEC-B7A4-6D040B202375}"/>
              </a:ext>
            </a:extLst>
          </p:cNvPr>
          <p:cNvSpPr txBox="1"/>
          <p:nvPr/>
        </p:nvSpPr>
        <p:spPr>
          <a:xfrm>
            <a:off x="2631969" y="47023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1,1</a:t>
            </a:r>
            <a:r>
              <a:rPr lang="en-US" dirty="0"/>
              <a:t>, y</a:t>
            </a:r>
            <a:r>
              <a:rPr lang="en-US" baseline="-25000" dirty="0"/>
              <a:t>1,1</a:t>
            </a:r>
            <a:r>
              <a:rPr lang="en-US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7C78E-52B0-4FD5-B9E5-FE94B137098A}"/>
              </a:ext>
            </a:extLst>
          </p:cNvPr>
          <p:cNvSpPr txBox="1"/>
          <p:nvPr/>
        </p:nvSpPr>
        <p:spPr>
          <a:xfrm>
            <a:off x="2116444" y="56109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1,2</a:t>
            </a:r>
            <a:r>
              <a:rPr lang="en-US" dirty="0"/>
              <a:t>, y</a:t>
            </a:r>
            <a:r>
              <a:rPr lang="en-US" baseline="-25000" dirty="0"/>
              <a:t>1,2</a:t>
            </a:r>
            <a:r>
              <a:rPr lang="en-US" dirty="0"/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46C1F-39CD-430F-A6D8-AB272DA50AAA}"/>
              </a:ext>
            </a:extLst>
          </p:cNvPr>
          <p:cNvSpPr txBox="1"/>
          <p:nvPr/>
        </p:nvSpPr>
        <p:spPr>
          <a:xfrm>
            <a:off x="3203317" y="55936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1,3</a:t>
            </a:r>
            <a:r>
              <a:rPr lang="en-US" dirty="0"/>
              <a:t>, y</a:t>
            </a:r>
            <a:r>
              <a:rPr lang="en-US" baseline="-25000" dirty="0"/>
              <a:t>1,3</a:t>
            </a:r>
            <a:r>
              <a:rPr lang="en-US" dirty="0"/>
              <a:t>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2067CC-FDC9-4A8E-9802-A79969E54840}"/>
              </a:ext>
            </a:extLst>
          </p:cNvPr>
          <p:cNvSpPr/>
          <p:nvPr/>
        </p:nvSpPr>
        <p:spPr>
          <a:xfrm>
            <a:off x="3033632" y="5024436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EF2E16-16C9-468D-97EB-7900D4B2B23F}"/>
              </a:ext>
            </a:extLst>
          </p:cNvPr>
          <p:cNvSpPr/>
          <p:nvPr/>
        </p:nvSpPr>
        <p:spPr>
          <a:xfrm>
            <a:off x="3626416" y="5497536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EEFB03-223F-4C80-8BCB-608810E7318F}"/>
              </a:ext>
            </a:extLst>
          </p:cNvPr>
          <p:cNvSpPr/>
          <p:nvPr/>
        </p:nvSpPr>
        <p:spPr>
          <a:xfrm>
            <a:off x="2435357" y="5532090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A9391F-73E4-451B-9B39-B4E99472648C}"/>
              </a:ext>
            </a:extLst>
          </p:cNvPr>
          <p:cNvSpPr/>
          <p:nvPr/>
        </p:nvSpPr>
        <p:spPr>
          <a:xfrm>
            <a:off x="819000" y="5423338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5E6D7B2-9E0B-4612-BAE2-1CFC03172F7F}"/>
              </a:ext>
            </a:extLst>
          </p:cNvPr>
          <p:cNvSpPr/>
          <p:nvPr/>
        </p:nvSpPr>
        <p:spPr>
          <a:xfrm>
            <a:off x="1598983" y="5423338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CFBFA2-0B77-4762-B719-74CC9DE46F40}"/>
              </a:ext>
            </a:extLst>
          </p:cNvPr>
          <p:cNvSpPr/>
          <p:nvPr/>
        </p:nvSpPr>
        <p:spPr>
          <a:xfrm>
            <a:off x="1613318" y="6184985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5C4143-FCE9-4CFE-B627-3B9B59C1DD5D}"/>
              </a:ext>
            </a:extLst>
          </p:cNvPr>
          <p:cNvSpPr/>
          <p:nvPr/>
        </p:nvSpPr>
        <p:spPr>
          <a:xfrm>
            <a:off x="794579" y="6192695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16BFE1-AD46-4B46-ACE0-922EEE2DD50C}"/>
              </a:ext>
            </a:extLst>
          </p:cNvPr>
          <p:cNvSpPr txBox="1"/>
          <p:nvPr/>
        </p:nvSpPr>
        <p:spPr>
          <a:xfrm>
            <a:off x="405177" y="504755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2,1</a:t>
            </a:r>
            <a:r>
              <a:rPr lang="en-US" dirty="0"/>
              <a:t>, y</a:t>
            </a:r>
            <a:r>
              <a:rPr lang="en-US" baseline="-25000" dirty="0"/>
              <a:t>2,1</a:t>
            </a:r>
            <a:r>
              <a:rPr lang="en-US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F3DF4B-F640-4775-B50C-493585ACEA36}"/>
              </a:ext>
            </a:extLst>
          </p:cNvPr>
          <p:cNvSpPr txBox="1"/>
          <p:nvPr/>
        </p:nvSpPr>
        <p:spPr>
          <a:xfrm>
            <a:off x="1287883" y="50554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2,2</a:t>
            </a:r>
            <a:r>
              <a:rPr lang="en-US" dirty="0"/>
              <a:t>, y</a:t>
            </a:r>
            <a:r>
              <a:rPr lang="en-US" baseline="-25000" dirty="0"/>
              <a:t>2,2</a:t>
            </a:r>
            <a:r>
              <a:rPr lang="en-US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EB2BC6-FAD8-48C4-BCEC-2D93FFB2BB99}"/>
              </a:ext>
            </a:extLst>
          </p:cNvPr>
          <p:cNvSpPr txBox="1"/>
          <p:nvPr/>
        </p:nvSpPr>
        <p:spPr>
          <a:xfrm>
            <a:off x="390993" y="62279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2,3</a:t>
            </a:r>
            <a:r>
              <a:rPr lang="en-US" dirty="0"/>
              <a:t>, y</a:t>
            </a:r>
            <a:r>
              <a:rPr lang="en-US" baseline="-25000" dirty="0"/>
              <a:t>2,3</a:t>
            </a:r>
            <a:r>
              <a:rPr lang="en-US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576965-8B28-4280-89AA-61409327AC39}"/>
              </a:ext>
            </a:extLst>
          </p:cNvPr>
          <p:cNvSpPr txBox="1"/>
          <p:nvPr/>
        </p:nvSpPr>
        <p:spPr>
          <a:xfrm>
            <a:off x="1360798" y="62267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2,4</a:t>
            </a:r>
            <a:r>
              <a:rPr lang="en-US" dirty="0"/>
              <a:t>, y</a:t>
            </a:r>
            <a:r>
              <a:rPr lang="en-US" baseline="-25000" dirty="0"/>
              <a:t>2,4</a:t>
            </a:r>
            <a:r>
              <a:rPr lang="en-US" dirty="0"/>
              <a:t>)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58A85BF-8A8F-40B8-90C3-8985D832A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99612"/>
              </p:ext>
            </p:extLst>
          </p:nvPr>
        </p:nvGraphicFramePr>
        <p:xfrm>
          <a:off x="4409540" y="5004338"/>
          <a:ext cx="73222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59">
                  <a:extLst>
                    <a:ext uri="{9D8B030D-6E8A-4147-A177-3AD203B41FA5}">
                      <a16:colId xmlns:a16="http://schemas.microsoft.com/office/drawing/2014/main" val="1423114064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3501177915"/>
                    </a:ext>
                  </a:extLst>
                </a:gridCol>
                <a:gridCol w="4597923">
                  <a:extLst>
                    <a:ext uri="{9D8B030D-6E8A-4147-A177-3AD203B41FA5}">
                      <a16:colId xmlns:a16="http://schemas.microsoft.com/office/drawing/2014/main" val="39618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8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((x</a:t>
                      </a:r>
                      <a:r>
                        <a:rPr lang="en-US" baseline="-25000" dirty="0"/>
                        <a:t>1,1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1,1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1,2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1,2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1,3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1,3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6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Moon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((x</a:t>
                      </a:r>
                      <a:r>
                        <a:rPr lang="en-US" baseline="-25000" dirty="0"/>
                        <a:t>2,1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2,1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2,2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2,2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2,3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2,3</a:t>
                      </a:r>
                      <a:r>
                        <a:rPr lang="en-US" dirty="0"/>
                        <a:t>), (x</a:t>
                      </a:r>
                      <a:r>
                        <a:rPr lang="en-US" baseline="-25000" dirty="0"/>
                        <a:t>2,4</a:t>
                      </a:r>
                      <a:r>
                        <a:rPr lang="en-US" dirty="0"/>
                        <a:t>, y</a:t>
                      </a:r>
                      <a:r>
                        <a:rPr lang="en-US" baseline="-25000" dirty="0"/>
                        <a:t>2,4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70589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2900A6-01A3-4F22-A671-D8583D3E0DEB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876324" y="5962982"/>
            <a:ext cx="2588470" cy="2638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0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CF486B-995B-450D-B418-A4F76F22AB3F}"/>
              </a:ext>
            </a:extLst>
          </p:cNvPr>
          <p:cNvSpPr/>
          <p:nvPr/>
        </p:nvSpPr>
        <p:spPr>
          <a:xfrm>
            <a:off x="2181944" y="927015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0F37A0-1F3E-46BD-9A99-D100EF326448}"/>
              </a:ext>
            </a:extLst>
          </p:cNvPr>
          <p:cNvSpPr/>
          <p:nvPr/>
        </p:nvSpPr>
        <p:spPr>
          <a:xfrm>
            <a:off x="1148777" y="1192927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BF841-EDD1-40FB-B0BB-C585DDA69B80}"/>
              </a:ext>
            </a:extLst>
          </p:cNvPr>
          <p:cNvSpPr/>
          <p:nvPr/>
        </p:nvSpPr>
        <p:spPr>
          <a:xfrm>
            <a:off x="1780449" y="1780456"/>
            <a:ext cx="126124" cy="12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2783D2-B964-4092-B010-2365C93EF81D}"/>
              </a:ext>
            </a:extLst>
          </p:cNvPr>
          <p:cNvSpPr/>
          <p:nvPr/>
        </p:nvSpPr>
        <p:spPr>
          <a:xfrm>
            <a:off x="851334" y="597832"/>
            <a:ext cx="1923393" cy="148336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604190-2342-41C3-BB9D-D67780E4C0C4}"/>
              </a:ext>
            </a:extLst>
          </p:cNvPr>
          <p:cNvGrpSpPr/>
          <p:nvPr/>
        </p:nvGrpSpPr>
        <p:grpSpPr>
          <a:xfrm>
            <a:off x="4287291" y="870258"/>
            <a:ext cx="1784656" cy="428822"/>
            <a:chOff x="706295" y="3146797"/>
            <a:chExt cx="1784656" cy="4288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1225A-16A6-4E7F-B1C6-94BCA95B3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5" y="3146797"/>
              <a:ext cx="788276" cy="4288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4B2ACA-41B4-41FE-A21D-831043472A4C}"/>
                </a:ext>
              </a:extLst>
            </p:cNvPr>
            <p:cNvCxnSpPr/>
            <p:nvPr/>
          </p:nvCxnSpPr>
          <p:spPr>
            <a:xfrm>
              <a:off x="1496672" y="3146797"/>
              <a:ext cx="315310" cy="28220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FB9C4E-A7C4-47EC-B680-9E8640C4C605}"/>
                </a:ext>
              </a:extLst>
            </p:cNvPr>
            <p:cNvCxnSpPr/>
            <p:nvPr/>
          </p:nvCxnSpPr>
          <p:spPr>
            <a:xfrm flipV="1">
              <a:off x="1797268" y="3260309"/>
              <a:ext cx="693683" cy="16869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C6D6A5D-9C3F-44CC-BF92-CFEF11520673}"/>
              </a:ext>
            </a:extLst>
          </p:cNvPr>
          <p:cNvSpPr/>
          <p:nvPr/>
        </p:nvSpPr>
        <p:spPr>
          <a:xfrm>
            <a:off x="4285190" y="1185044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A9068B-D356-4764-8B9E-1595C03AC8DF}"/>
              </a:ext>
            </a:extLst>
          </p:cNvPr>
          <p:cNvSpPr/>
          <p:nvPr/>
        </p:nvSpPr>
        <p:spPr>
          <a:xfrm>
            <a:off x="5012505" y="807196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C20BA3-7946-405F-BD8A-28B5B0FAFDED}"/>
              </a:ext>
            </a:extLst>
          </p:cNvPr>
          <p:cNvSpPr/>
          <p:nvPr/>
        </p:nvSpPr>
        <p:spPr>
          <a:xfrm>
            <a:off x="5320810" y="1084669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B5A93D-8C86-4944-B44F-E3F39875773A}"/>
              </a:ext>
            </a:extLst>
          </p:cNvPr>
          <p:cNvSpPr/>
          <p:nvPr/>
        </p:nvSpPr>
        <p:spPr>
          <a:xfrm>
            <a:off x="5996974" y="933320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A08645-A13B-44AC-BB36-981417B3884E}"/>
              </a:ext>
            </a:extLst>
          </p:cNvPr>
          <p:cNvSpPr/>
          <p:nvPr/>
        </p:nvSpPr>
        <p:spPr>
          <a:xfrm>
            <a:off x="3803130" y="342989"/>
            <a:ext cx="2886826" cy="20579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D35FA3-2E01-45FB-93BB-664C5A4D89C0}"/>
              </a:ext>
            </a:extLst>
          </p:cNvPr>
          <p:cNvGrpSpPr/>
          <p:nvPr/>
        </p:nvGrpSpPr>
        <p:grpSpPr>
          <a:xfrm>
            <a:off x="4211617" y="1828802"/>
            <a:ext cx="1983300" cy="277473"/>
            <a:chOff x="630621" y="4105341"/>
            <a:chExt cx="1983300" cy="27747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F85885-335F-4B5C-B2FA-9209B0C278AB}"/>
                </a:ext>
              </a:extLst>
            </p:cNvPr>
            <p:cNvCxnSpPr/>
            <p:nvPr/>
          </p:nvCxnSpPr>
          <p:spPr>
            <a:xfrm flipV="1">
              <a:off x="630621" y="4105341"/>
              <a:ext cx="800888" cy="277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C75B35-41E3-42E7-98E8-16472CAEC38B}"/>
                </a:ext>
              </a:extLst>
            </p:cNvPr>
            <p:cNvCxnSpPr/>
            <p:nvPr/>
          </p:nvCxnSpPr>
          <p:spPr>
            <a:xfrm>
              <a:off x="1434660" y="4105341"/>
              <a:ext cx="1179261" cy="13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AD9BB78-A7D7-4273-BB34-57267D7EE773}"/>
              </a:ext>
            </a:extLst>
          </p:cNvPr>
          <p:cNvSpPr/>
          <p:nvPr/>
        </p:nvSpPr>
        <p:spPr>
          <a:xfrm>
            <a:off x="6123097" y="1924656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881B82-7620-4C42-BA77-C5C67D19932E}"/>
              </a:ext>
            </a:extLst>
          </p:cNvPr>
          <p:cNvSpPr/>
          <p:nvPr/>
        </p:nvSpPr>
        <p:spPr>
          <a:xfrm>
            <a:off x="4976595" y="1792364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EE10D-F238-4C73-85C0-8620A250D8B0}"/>
              </a:ext>
            </a:extLst>
          </p:cNvPr>
          <p:cNvSpPr/>
          <p:nvPr/>
        </p:nvSpPr>
        <p:spPr>
          <a:xfrm>
            <a:off x="4169703" y="2050780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7D8F1F3-0E8D-46D3-B47A-B99913C97082}"/>
              </a:ext>
            </a:extLst>
          </p:cNvPr>
          <p:cNvSpPr/>
          <p:nvPr/>
        </p:nvSpPr>
        <p:spPr>
          <a:xfrm>
            <a:off x="9780224" y="768796"/>
            <a:ext cx="1250727" cy="491884"/>
          </a:xfrm>
          <a:prstGeom prst="triangl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640444-80E9-410B-9DD8-AB0C909E6D7D}"/>
              </a:ext>
            </a:extLst>
          </p:cNvPr>
          <p:cNvSpPr/>
          <p:nvPr/>
        </p:nvSpPr>
        <p:spPr>
          <a:xfrm>
            <a:off x="8160229" y="1167698"/>
            <a:ext cx="800187" cy="7693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88A3B2-F457-407E-A1C6-F8812D998C8A}"/>
              </a:ext>
            </a:extLst>
          </p:cNvPr>
          <p:cNvSpPr/>
          <p:nvPr/>
        </p:nvSpPr>
        <p:spPr>
          <a:xfrm>
            <a:off x="7645929" y="342989"/>
            <a:ext cx="3891027" cy="20579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2271C6-AC14-43B1-95B1-19A88590F00C}"/>
              </a:ext>
            </a:extLst>
          </p:cNvPr>
          <p:cNvSpPr/>
          <p:nvPr/>
        </p:nvSpPr>
        <p:spPr>
          <a:xfrm>
            <a:off x="10336220" y="705734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96567A-5BB6-46C4-9053-15970B0A1EFE}"/>
              </a:ext>
            </a:extLst>
          </p:cNvPr>
          <p:cNvSpPr/>
          <p:nvPr/>
        </p:nvSpPr>
        <p:spPr>
          <a:xfrm>
            <a:off x="10929004" y="1178834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FB3361-3B5E-49A6-BBBA-5EE9E4716489}"/>
              </a:ext>
            </a:extLst>
          </p:cNvPr>
          <p:cNvSpPr/>
          <p:nvPr/>
        </p:nvSpPr>
        <p:spPr>
          <a:xfrm>
            <a:off x="9737945" y="1213388"/>
            <a:ext cx="126124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7AB239-7A07-4104-A3E2-CC6B221C500E}"/>
              </a:ext>
            </a:extLst>
          </p:cNvPr>
          <p:cNvSpPr/>
          <p:nvPr/>
        </p:nvSpPr>
        <p:spPr>
          <a:xfrm>
            <a:off x="8121588" y="1104636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234A0-1768-41A7-94FD-D0B19E3E82E4}"/>
              </a:ext>
            </a:extLst>
          </p:cNvPr>
          <p:cNvSpPr/>
          <p:nvPr/>
        </p:nvSpPr>
        <p:spPr>
          <a:xfrm>
            <a:off x="8901571" y="1104636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9554C5-3E09-496A-8872-7F3E9A7F331F}"/>
              </a:ext>
            </a:extLst>
          </p:cNvPr>
          <p:cNvSpPr/>
          <p:nvPr/>
        </p:nvSpPr>
        <p:spPr>
          <a:xfrm>
            <a:off x="8915906" y="1866283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1EE944-F31B-458A-80A4-2B380748D3E8}"/>
              </a:ext>
            </a:extLst>
          </p:cNvPr>
          <p:cNvSpPr/>
          <p:nvPr/>
        </p:nvSpPr>
        <p:spPr>
          <a:xfrm>
            <a:off x="8097167" y="1873993"/>
            <a:ext cx="126124" cy="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915DA0-B600-47B1-86B6-2388A6B2CBF6}"/>
              </a:ext>
            </a:extLst>
          </p:cNvPr>
          <p:cNvSpPr txBox="1"/>
          <p:nvPr/>
        </p:nvSpPr>
        <p:spPr>
          <a:xfrm>
            <a:off x="1478004" y="2707924"/>
            <a:ext cx="6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6D42C6-825C-4DA4-836C-4BF76BE1C588}"/>
              </a:ext>
            </a:extLst>
          </p:cNvPr>
          <p:cNvSpPr txBox="1"/>
          <p:nvPr/>
        </p:nvSpPr>
        <p:spPr>
          <a:xfrm>
            <a:off x="5075567" y="27079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D3DA20-BA4A-4CFC-9A62-FD24B84B2513}"/>
              </a:ext>
            </a:extLst>
          </p:cNvPr>
          <p:cNvSpPr txBox="1"/>
          <p:nvPr/>
        </p:nvSpPr>
        <p:spPr>
          <a:xfrm>
            <a:off x="9473579" y="2660841"/>
            <a:ext cx="9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25EC19F-7DB6-4CBC-BFE8-F4129349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94" y="2975693"/>
            <a:ext cx="3643480" cy="375750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BE5C42-3CCA-4865-9EB7-E5D25FF3FEA2}"/>
              </a:ext>
            </a:extLst>
          </p:cNvPr>
          <p:cNvCxnSpPr>
            <a:cxnSpLocks/>
          </p:cNvCxnSpPr>
          <p:nvPr/>
        </p:nvCxnSpPr>
        <p:spPr>
          <a:xfrm flipV="1">
            <a:off x="5446934" y="2024296"/>
            <a:ext cx="417838" cy="333598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D11075-1188-45E9-853F-4D690D21CB43}"/>
              </a:ext>
            </a:extLst>
          </p:cNvPr>
          <p:cNvCxnSpPr>
            <a:cxnSpLocks/>
          </p:cNvCxnSpPr>
          <p:nvPr/>
        </p:nvCxnSpPr>
        <p:spPr>
          <a:xfrm flipV="1">
            <a:off x="6071947" y="2113844"/>
            <a:ext cx="3311689" cy="3309496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CF21FA-812F-41C7-8CB8-EC3056C73F66}"/>
              </a:ext>
            </a:extLst>
          </p:cNvPr>
          <p:cNvCxnSpPr>
            <a:cxnSpLocks/>
          </p:cNvCxnSpPr>
          <p:nvPr/>
        </p:nvCxnSpPr>
        <p:spPr>
          <a:xfrm flipH="1" flipV="1">
            <a:off x="2148059" y="2295459"/>
            <a:ext cx="2462950" cy="2913468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5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Tao</dc:creator>
  <cp:lastModifiedBy>Tao Tao</cp:lastModifiedBy>
  <cp:revision>7</cp:revision>
  <dcterms:created xsi:type="dcterms:W3CDTF">2019-12-08T20:05:04Z</dcterms:created>
  <dcterms:modified xsi:type="dcterms:W3CDTF">2019-12-08T21:33:31Z</dcterms:modified>
</cp:coreProperties>
</file>