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8EA-D97C-4AA8-B8DE-3D19B714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9BA5-7BB8-4150-9F2F-F8C85B80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B0AA-E6EE-478E-9785-BEC4B8B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4C15-567A-40B3-9799-21D518B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AC5A-C227-409A-AC13-31E77A76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698D-2F47-4A28-AB08-E11DEFB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3F5A-F790-46DC-94F0-579BCA44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205A-989B-4D95-B9D7-9F416F2C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6836-FB6A-499C-999E-97D82D3F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FF0E-004B-4748-A153-3A00A94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F32E5-9E93-4645-811E-5855C65FE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9F7C-B8F6-4C14-8122-81A8D9D5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A86F-5D70-497B-8965-1309B8B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DFB-F86B-42E6-A496-4CB7C61F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F7AD-BE61-410A-B907-329A5FFD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5B58-BEC5-4A72-8FC7-6B5B1B7A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90D-5160-4E98-833A-8A004BC0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2CEA-0A31-4D09-9AD0-EB657FC0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E6E0-C051-4BDE-B9DB-55940BF5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6429-7A2F-4D46-9945-73804B8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6DFB-24E7-43BC-8ADD-DCD746DA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E334-9808-4F9E-BBB9-AE07542B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0469-EA05-4627-88E5-9380F785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18C9-CCB4-45B4-B873-BD493A31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2A14-D796-4607-AAAD-65E2F707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ABD8-CB41-47B5-A1FF-3867AB82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A23B-A696-4C4C-A597-63806784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889F-58F0-4C60-87C2-A2355893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A938-4D75-48B4-B98A-1FAF23F7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2D55-38D2-47F7-970C-A8F182C9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C18-5521-42B2-B246-9325EFC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9EB-59D4-44A5-A5FA-F5EC6D2C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936E-DB83-4611-9D07-4D0DCF1B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F07D-5BB9-4087-8F82-4542F4A4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8CCC-D1D1-4BA1-9495-E3CAD1D5D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1E803-F0BC-4C8E-A108-F0D5C460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67046-E4AC-45F8-AE94-4A209B68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F972C-F963-4EAA-82E5-05AE375D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150E1-B99C-4269-8837-19A370F5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DA3-0302-47AA-B671-C947B08E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694AB-D7A1-4B43-A54D-BE41DB99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BD36-0EF2-4B66-A9BD-364A92B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6C066-FEF9-4E1A-AE7F-441E4CE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D7241-3FF7-48AF-89B8-70378859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B137-057E-4746-890F-7C1D4E2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4E68-7071-48E2-B329-4469D6DE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948-7B79-4E5B-AEB8-D5AA3B8D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594B-9AFD-4A21-9E7D-D51C6EFF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9DA5-1072-4DDB-B175-31C4C1D8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2D116-106C-4513-A993-B4345BD7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7D62-11C2-4E99-87B8-27FA82A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549B-42B5-4B46-97BE-21CAD6C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A98E-EE11-4257-8F0F-9BB4FA56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6678-D607-4071-B80C-D48BE5154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BAFEC-8DE2-4762-82C8-B5418084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1FE9-CFF5-4DAF-AFF6-015F775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8262-593B-4BF1-BB78-FF5D21A1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277B-6B5E-4826-B21F-EB4D0E4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36657-EE54-4D8E-A505-5291230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6DEC-DD3D-4650-8288-2F1937BD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4AFF-DC08-4B21-88BD-A90A17F0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2C24-1A2B-4BF6-9615-2D1DF87A90D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57C4-27D1-4162-B1BC-A197364CF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59F9-69C7-4B10-B07B-32DFD00AA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AE1C-1C06-4748-98E0-81755CA7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22428"/>
              </p:ext>
            </p:extLst>
          </p:nvPr>
        </p:nvGraphicFramePr>
        <p:xfrm>
          <a:off x="762552" y="1107661"/>
          <a:ext cx="2708965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0835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02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AB7959F-1C03-4D07-A5DB-09F5A51A4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86983"/>
              </p:ext>
            </p:extLst>
          </p:nvPr>
        </p:nvGraphicFramePr>
        <p:xfrm>
          <a:off x="4741517" y="1107661"/>
          <a:ext cx="2708965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0835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024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0FFAFD2-B922-468C-8B4C-874F5D48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5920"/>
              </p:ext>
            </p:extLst>
          </p:nvPr>
        </p:nvGraphicFramePr>
        <p:xfrm>
          <a:off x="9008717" y="1102140"/>
          <a:ext cx="226501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4087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EF900963-4367-4FA4-BB4F-5C3715750921}"/>
              </a:ext>
            </a:extLst>
          </p:cNvPr>
          <p:cNvSpPr/>
          <p:nvPr/>
        </p:nvSpPr>
        <p:spPr>
          <a:xfrm>
            <a:off x="3859142" y="1506441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1F1BFAE-BD7A-465C-9583-33222D5207A6}"/>
              </a:ext>
            </a:extLst>
          </p:cNvPr>
          <p:cNvSpPr/>
          <p:nvPr/>
        </p:nvSpPr>
        <p:spPr>
          <a:xfrm>
            <a:off x="8055664" y="1506441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AE535-8DAB-418A-8FA3-B1E7A787B766}"/>
              </a:ext>
            </a:extLst>
          </p:cNvPr>
          <p:cNvSpPr txBox="1"/>
          <p:nvPr/>
        </p:nvSpPr>
        <p:spPr>
          <a:xfrm>
            <a:off x="3706226" y="10910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C6968-CA64-40BD-82BB-35FD2407D183}"/>
              </a:ext>
            </a:extLst>
          </p:cNvPr>
          <p:cNvSpPr txBox="1"/>
          <p:nvPr/>
        </p:nvSpPr>
        <p:spPr>
          <a:xfrm>
            <a:off x="7656238" y="1089995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403615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355"/>
              </p:ext>
            </p:extLst>
          </p:nvPr>
        </p:nvGraphicFramePr>
        <p:xfrm>
          <a:off x="240196" y="749852"/>
          <a:ext cx="266644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CC6EF7D-4D7F-413E-A43E-C66101BE1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8807"/>
              </p:ext>
            </p:extLst>
          </p:nvPr>
        </p:nvGraphicFramePr>
        <p:xfrm>
          <a:off x="4383708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8B864BB6-DD95-497D-9003-73553E795DD0}"/>
              </a:ext>
            </a:extLst>
          </p:cNvPr>
          <p:cNvSpPr/>
          <p:nvPr/>
        </p:nvSpPr>
        <p:spPr>
          <a:xfrm>
            <a:off x="3289715" y="1214231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93ACDC-0F1F-40E6-B16A-C204E890D30D}"/>
              </a:ext>
            </a:extLst>
          </p:cNvPr>
          <p:cNvSpPr/>
          <p:nvPr/>
        </p:nvSpPr>
        <p:spPr>
          <a:xfrm>
            <a:off x="7401614" y="854766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E29FCA-6DB1-44C2-A3D9-AC98A2156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77916"/>
              </p:ext>
            </p:extLst>
          </p:nvPr>
        </p:nvGraphicFramePr>
        <p:xfrm>
          <a:off x="8180456" y="749852"/>
          <a:ext cx="380613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E08E68B-E5D5-4FCC-A027-154802E83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85401"/>
              </p:ext>
            </p:extLst>
          </p:nvPr>
        </p:nvGraphicFramePr>
        <p:xfrm>
          <a:off x="240196" y="3059043"/>
          <a:ext cx="266644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84A4E16-908D-4DEF-8DD9-9E7744A8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19716"/>
              </p:ext>
            </p:extLst>
          </p:nvPr>
        </p:nvGraphicFramePr>
        <p:xfrm>
          <a:off x="4383708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15" name="Plus Sign 14">
            <a:extLst>
              <a:ext uri="{FF2B5EF4-FFF2-40B4-BE49-F238E27FC236}">
                <a16:creationId xmlns:a16="http://schemas.microsoft.com/office/drawing/2014/main" id="{F3EF9E46-5BF5-49A5-B706-330C8ADCA54D}"/>
              </a:ext>
            </a:extLst>
          </p:cNvPr>
          <p:cNvSpPr/>
          <p:nvPr/>
        </p:nvSpPr>
        <p:spPr>
          <a:xfrm>
            <a:off x="3289715" y="3381623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6E175D-692C-40B0-9CD1-CC70324AA2B7}"/>
              </a:ext>
            </a:extLst>
          </p:cNvPr>
          <p:cNvSpPr/>
          <p:nvPr/>
        </p:nvSpPr>
        <p:spPr>
          <a:xfrm>
            <a:off x="7337837" y="3104322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DEA4A53-8E4F-4585-B9A7-A8CAA828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04243"/>
              </p:ext>
            </p:extLst>
          </p:nvPr>
        </p:nvGraphicFramePr>
        <p:xfrm>
          <a:off x="8180456" y="3059043"/>
          <a:ext cx="380613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429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D650DE-3C11-45E1-B913-82729EF3C919}"/>
              </a:ext>
            </a:extLst>
          </p:cNvPr>
          <p:cNvSpPr txBox="1"/>
          <p:nvPr/>
        </p:nvSpPr>
        <p:spPr>
          <a:xfrm>
            <a:off x="3148801" y="749852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left_join()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A742-944E-4F2C-AF31-7CDE6DAF217D}"/>
              </a:ext>
            </a:extLst>
          </p:cNvPr>
          <p:cNvSpPr txBox="1"/>
          <p:nvPr/>
        </p:nvSpPr>
        <p:spPr>
          <a:xfrm>
            <a:off x="3086316" y="2919656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right_join()</a:t>
            </a:r>
          </a:p>
        </p:txBody>
      </p:sp>
    </p:spTree>
    <p:extLst>
      <p:ext uri="{BB962C8B-B14F-4D97-AF65-F5344CB8AC3E}">
        <p14:creationId xmlns:p14="http://schemas.microsoft.com/office/powerpoint/2010/main" val="12281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91127"/>
              </p:ext>
            </p:extLst>
          </p:nvPr>
        </p:nvGraphicFramePr>
        <p:xfrm>
          <a:off x="240196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7176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CC6EF7D-4D7F-413E-A43E-C66101BE1315}"/>
              </a:ext>
            </a:extLst>
          </p:cNvPr>
          <p:cNvGraphicFramePr>
            <a:graphicFrameLocks noGrp="1"/>
          </p:cNvGraphicFramePr>
          <p:nvPr/>
        </p:nvGraphicFramePr>
        <p:xfrm>
          <a:off x="4383708" y="749852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8B864BB6-DD95-497D-9003-73553E795DD0}"/>
              </a:ext>
            </a:extLst>
          </p:cNvPr>
          <p:cNvSpPr/>
          <p:nvPr/>
        </p:nvSpPr>
        <p:spPr>
          <a:xfrm>
            <a:off x="3289715" y="1214231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93ACDC-0F1F-40E6-B16A-C204E890D30D}"/>
              </a:ext>
            </a:extLst>
          </p:cNvPr>
          <p:cNvSpPr/>
          <p:nvPr/>
        </p:nvSpPr>
        <p:spPr>
          <a:xfrm>
            <a:off x="7401614" y="854766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E29FCA-6DB1-44C2-A3D9-AC98A2156B2F}"/>
              </a:ext>
            </a:extLst>
          </p:cNvPr>
          <p:cNvGraphicFramePr>
            <a:graphicFrameLocks noGrp="1"/>
          </p:cNvGraphicFramePr>
          <p:nvPr/>
        </p:nvGraphicFramePr>
        <p:xfrm>
          <a:off x="8180456" y="749852"/>
          <a:ext cx="380613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084A4E16-908D-4DEF-8DD9-9E7744A81E4A}"/>
              </a:ext>
            </a:extLst>
          </p:cNvPr>
          <p:cNvGraphicFramePr>
            <a:graphicFrameLocks noGrp="1"/>
          </p:cNvGraphicFramePr>
          <p:nvPr/>
        </p:nvGraphicFramePr>
        <p:xfrm>
          <a:off x="4383708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0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7547"/>
                  </a:ext>
                </a:extLst>
              </a:tr>
            </a:tbl>
          </a:graphicData>
        </a:graphic>
      </p:graphicFrame>
      <p:sp>
        <p:nvSpPr>
          <p:cNvPr id="15" name="Plus Sign 14">
            <a:extLst>
              <a:ext uri="{FF2B5EF4-FFF2-40B4-BE49-F238E27FC236}">
                <a16:creationId xmlns:a16="http://schemas.microsoft.com/office/drawing/2014/main" id="{F3EF9E46-5BF5-49A5-B706-330C8ADCA54D}"/>
              </a:ext>
            </a:extLst>
          </p:cNvPr>
          <p:cNvSpPr/>
          <p:nvPr/>
        </p:nvSpPr>
        <p:spPr>
          <a:xfrm>
            <a:off x="3289715" y="3381623"/>
            <a:ext cx="616226" cy="6162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76E175D-692C-40B0-9CD1-CC70324AA2B7}"/>
              </a:ext>
            </a:extLst>
          </p:cNvPr>
          <p:cNvSpPr/>
          <p:nvPr/>
        </p:nvSpPr>
        <p:spPr>
          <a:xfrm>
            <a:off x="7337837" y="3104322"/>
            <a:ext cx="42738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6DEA4A53-8E4F-4585-B9A7-A8CAA8284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538"/>
              </p:ext>
            </p:extLst>
          </p:nvPr>
        </p:nvGraphicFramePr>
        <p:xfrm>
          <a:off x="8180456" y="3059043"/>
          <a:ext cx="380613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092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558388">
                  <a:extLst>
                    <a:ext uri="{9D8B030D-6E8A-4147-A177-3AD203B41FA5}">
                      <a16:colId xmlns:a16="http://schemas.microsoft.com/office/drawing/2014/main" val="112940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471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D650DE-3C11-45E1-B913-82729EF3C919}"/>
              </a:ext>
            </a:extLst>
          </p:cNvPr>
          <p:cNvSpPr txBox="1"/>
          <p:nvPr/>
        </p:nvSpPr>
        <p:spPr>
          <a:xfrm>
            <a:off x="3032693" y="724452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inner_join()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A742-944E-4F2C-AF31-7CDE6DAF217D}"/>
              </a:ext>
            </a:extLst>
          </p:cNvPr>
          <p:cNvSpPr txBox="1"/>
          <p:nvPr/>
        </p:nvSpPr>
        <p:spPr>
          <a:xfrm>
            <a:off x="3092173" y="301229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full_join()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D865C8E-B1E0-46AC-9905-94C3AC1C1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41968"/>
              </p:ext>
            </p:extLst>
          </p:nvPr>
        </p:nvGraphicFramePr>
        <p:xfrm>
          <a:off x="224554" y="3059043"/>
          <a:ext cx="2666448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7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34270-1189-416F-9535-350592491352}"/>
              </a:ext>
            </a:extLst>
          </p:cNvPr>
          <p:cNvGraphicFramePr>
            <a:graphicFrameLocks noGrp="1"/>
          </p:cNvGraphicFramePr>
          <p:nvPr/>
        </p:nvGraphicFramePr>
        <p:xfrm>
          <a:off x="762552" y="1107661"/>
          <a:ext cx="2708965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0835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3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8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024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40E3712-ABFB-4C4C-AF4D-0EFD841A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59878"/>
              </p:ext>
            </p:extLst>
          </p:nvPr>
        </p:nvGraphicFramePr>
        <p:xfrm>
          <a:off x="4277690" y="1107661"/>
          <a:ext cx="421032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9134">
                  <a:extLst>
                    <a:ext uri="{9D8B030D-6E8A-4147-A177-3AD203B41FA5}">
                      <a16:colId xmlns:a16="http://schemas.microsoft.com/office/drawing/2014/main" val="1932181827"/>
                    </a:ext>
                  </a:extLst>
                </a:gridCol>
                <a:gridCol w="1149960">
                  <a:extLst>
                    <a:ext uri="{9D8B030D-6E8A-4147-A177-3AD203B41FA5}">
                      <a16:colId xmlns:a16="http://schemas.microsoft.com/office/drawing/2014/main" val="3852926354"/>
                    </a:ext>
                  </a:extLst>
                </a:gridCol>
                <a:gridCol w="1085616">
                  <a:extLst>
                    <a:ext uri="{9D8B030D-6E8A-4147-A177-3AD203B41FA5}">
                      <a16:colId xmlns:a16="http://schemas.microsoft.com/office/drawing/2014/main" val="1794018741"/>
                    </a:ext>
                  </a:extLst>
                </a:gridCol>
                <a:gridCol w="1085616">
                  <a:extLst>
                    <a:ext uri="{9D8B030D-6E8A-4147-A177-3AD203B41FA5}">
                      <a16:colId xmlns:a16="http://schemas.microsoft.com/office/drawing/2014/main" val="39524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37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EA0D15-8AA1-47C2-BD30-317DD787C33E}"/>
              </a:ext>
            </a:extLst>
          </p:cNvPr>
          <p:cNvSpPr txBox="1"/>
          <p:nvPr/>
        </p:nvSpPr>
        <p:spPr>
          <a:xfrm>
            <a:off x="1565504" y="625061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041F6-B0D8-4370-A273-AB308E526C08}"/>
              </a:ext>
            </a:extLst>
          </p:cNvPr>
          <p:cNvSpPr txBox="1"/>
          <p:nvPr/>
        </p:nvSpPr>
        <p:spPr>
          <a:xfrm>
            <a:off x="5831323" y="625061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data</a:t>
            </a:r>
          </a:p>
        </p:txBody>
      </p:sp>
    </p:spTree>
    <p:extLst>
      <p:ext uri="{BB962C8B-B14F-4D97-AF65-F5344CB8AC3E}">
        <p14:creationId xmlns:p14="http://schemas.microsoft.com/office/powerpoint/2010/main" val="37778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290</Words>
  <Application>Microsoft Office PowerPoint</Application>
  <PresentationFormat>Widescreen</PresentationFormat>
  <Paragraphs>255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Tao</dc:creator>
  <cp:lastModifiedBy>Tao Tao</cp:lastModifiedBy>
  <cp:revision>9</cp:revision>
  <dcterms:created xsi:type="dcterms:W3CDTF">2021-03-13T03:39:12Z</dcterms:created>
  <dcterms:modified xsi:type="dcterms:W3CDTF">2021-03-16T03:31:27Z</dcterms:modified>
</cp:coreProperties>
</file>