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688166"/>
          </a:xfrm>
        </p:spPr>
        <p:txBody>
          <a:bodyPr/>
          <a:lstStyle/>
          <a:p>
            <a:r>
              <a:rPr lang="bg-BG" dirty="0"/>
              <a:t>Agile методологии за разработка на софтуерни решения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58901"/>
            <a:ext cx="8596668" cy="4682462"/>
          </a:xfrm>
        </p:spPr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е </a:t>
            </a:r>
            <a:r>
              <a:rPr lang="en-US" dirty="0" smtClean="0"/>
              <a:t>Agile</a:t>
            </a:r>
          </a:p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стъпки</a:t>
            </a:r>
            <a:r>
              <a:rPr lang="en-US" dirty="0"/>
              <a:t> в </a:t>
            </a:r>
            <a:r>
              <a:rPr lang="en-US" dirty="0" smtClean="0"/>
              <a:t>Agile</a:t>
            </a:r>
          </a:p>
          <a:p>
            <a:r>
              <a:rPr lang="en-US" dirty="0" err="1"/>
              <a:t>Сравнение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agile и </a:t>
            </a:r>
            <a:r>
              <a:rPr lang="en-US" dirty="0" err="1"/>
              <a:t>традиционен</a:t>
            </a:r>
            <a:r>
              <a:rPr lang="en-US" dirty="0"/>
              <a:t> </a:t>
            </a:r>
            <a:r>
              <a:rPr lang="en-US" dirty="0" err="1" smtClean="0"/>
              <a:t>метод</a:t>
            </a:r>
            <a:endParaRPr lang="en-US" dirty="0" smtClean="0"/>
          </a:p>
          <a:p>
            <a:r>
              <a:rPr lang="en-US" dirty="0" err="1"/>
              <a:t>Видове</a:t>
            </a:r>
            <a:r>
              <a:rPr lang="en-US" dirty="0"/>
              <a:t> Agile </a:t>
            </a:r>
            <a:r>
              <a:rPr lang="en-US" dirty="0" err="1" smtClean="0"/>
              <a:t>методологии</a:t>
            </a:r>
            <a:endParaRPr lang="en-US" dirty="0" smtClean="0"/>
          </a:p>
          <a:p>
            <a:r>
              <a:rPr lang="en-US" dirty="0"/>
              <a:t>Kanban </a:t>
            </a:r>
            <a:r>
              <a:rPr lang="en-US" dirty="0" err="1"/>
              <a:t>спрямо</a:t>
            </a:r>
            <a:r>
              <a:rPr lang="en-US" dirty="0"/>
              <a:t> </a:t>
            </a:r>
            <a:r>
              <a:rPr lang="en-US" dirty="0" smtClean="0"/>
              <a:t>Scrum</a:t>
            </a:r>
          </a:p>
          <a:p>
            <a:r>
              <a:rPr lang="en-US" dirty="0"/>
              <a:t>Други agile </a:t>
            </a:r>
            <a:r>
              <a:rPr lang="en-US" dirty="0" err="1"/>
              <a:t>методологии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Agile методологии за разработка на софтуерни решения 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Velina Tasheva</cp:lastModifiedBy>
  <cp:revision>4</cp:revision>
  <dcterms:created xsi:type="dcterms:W3CDTF">2018-12-08T15:54:58Z</dcterms:created>
  <dcterms:modified xsi:type="dcterms:W3CDTF">2018-12-08T16:06:36Z</dcterms:modified>
</cp:coreProperties>
</file>