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5cf2bfa8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5cf2bfa8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5cf2bfa8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5cf2bfa8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5cf2bfa8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5cf2bfa8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5cf2bfa8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5cf2bfa8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5cf2bfa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5cf2bfa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cf2bfa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5cf2bfa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5cf2bfa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5cf2bfa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cf2bfa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cf2bfa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5cf2bfa8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5cf2bfa8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5cf2bfa8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5cf2bfa8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5cf2bfa8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5cf2bfa8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5cf2bfa8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5cf2bfa8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6957"/>
            <a:ext cx="9144001" cy="354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20"/>
              <a:t>Episódios que foram dirigidos por Alex Graves</a:t>
            </a:r>
            <a:endParaRPr sz="3120"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00"/>
                </a:solidFill>
              </a:rPr>
              <a:t>select * from episodes 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00"/>
                </a:solidFill>
              </a:rPr>
              <a:t>where Director </a:t>
            </a:r>
            <a:endParaRPr sz="30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solidFill>
                  <a:srgbClr val="FFFF00"/>
                </a:solidFill>
              </a:rPr>
              <a:t>like "Alex Graves";</a:t>
            </a:r>
            <a:endParaRPr sz="3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500050"/>
            <a:ext cx="81248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episódio da última temporada teve a pior avaliação?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</a:rPr>
              <a:t>select min(Rating) from game_of_thrones.episodes </a:t>
            </a:r>
            <a:endParaRPr sz="2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>
                <a:solidFill>
                  <a:srgbClr val="FFFF00"/>
                </a:solidFill>
              </a:rPr>
              <a:t>where Season = 8;</a:t>
            </a:r>
            <a:endParaRPr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801825"/>
            <a:ext cx="74866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3425" y="0"/>
            <a:ext cx="10271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3407" y="0"/>
            <a:ext cx="1033293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Episódios que tiveram avaliação entre 9 e 10</a:t>
            </a:r>
            <a:endParaRPr sz="3220"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00"/>
                </a:solidFill>
              </a:rPr>
              <a:t>select * from game_of_thrones.episodes 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00"/>
                </a:solidFill>
              </a:rPr>
              <a:t>where Rating </a:t>
            </a:r>
            <a:endParaRPr sz="3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600">
                <a:solidFill>
                  <a:srgbClr val="FFFF00"/>
                </a:solidFill>
              </a:rPr>
              <a:t>between 9 and 10;</a:t>
            </a:r>
            <a:endParaRPr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" y="580875"/>
            <a:ext cx="7743800" cy="39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Nome de todos os personagens ‘Targaryen’ que apareceram na série</a:t>
            </a:r>
            <a:endParaRPr sz="322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909325"/>
            <a:ext cx="85206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00"/>
                </a:solidFill>
              </a:rPr>
              <a:t>select * from game_of_thrones.characters </a:t>
            </a:r>
            <a:endParaRPr sz="31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rgbClr val="FFFF00"/>
                </a:solidFill>
              </a:rPr>
              <a:t>where `Character` like "%Targaryen";</a:t>
            </a:r>
            <a:endParaRPr sz="31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621" y="0"/>
            <a:ext cx="34314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Episódios que foram ao ar no mês de Maio de 2019</a:t>
            </a:r>
            <a:endParaRPr sz="2820"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FF00"/>
                </a:solidFill>
              </a:rPr>
              <a:t>select * from game_of_thrones.episodes </a:t>
            </a:r>
            <a:endParaRPr sz="31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rgbClr val="FFFF00"/>
                </a:solidFill>
              </a:rPr>
              <a:t>where Release_date like “”';</a:t>
            </a:r>
            <a:endParaRPr sz="31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25" y="623875"/>
            <a:ext cx="38195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