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F774-45AD-E271-CD56-C7344243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A27F4-56A3-C168-3AFE-D417C63F0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9E97-6F33-3E7F-8E73-7D8905ED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6136-8314-45D7-95EF-D0217EC6375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7220-4DE1-DCBB-9C9D-DA8B03C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3B489-B78D-94EC-BC21-421D148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DAF2-F13F-469F-81DA-74B8A0CD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AFC-D09E-3B36-4E57-B13ADEDF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265FC-0AB8-B2A8-555A-D627433AC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BD644-4CA9-96B5-CAE6-6C0117F8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6136-8314-45D7-95EF-D0217EC6375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170EF-42CC-FCBC-F016-7C55417E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4888C-6A11-3F4E-3BEC-7FCAD7AA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DAF2-F13F-469F-81DA-74B8A0CD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386A8-D583-A960-3AF9-21CDE577A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6B9EA-E39E-945E-40F9-C5A28881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2B43-86B2-88E0-2382-C7002B7B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6136-8314-45D7-95EF-D0217EC6375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3844-025D-E592-F007-7725A4B5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E4C13-DF59-2D02-7C4A-4530ECE6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DAF2-F13F-469F-81DA-74B8A0CD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C34E-FA76-49F6-3E92-83B69E69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EB35-D19F-CCEE-9556-FB254D0F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BC72A-C52E-7881-0B2D-4AD83004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6136-8314-45D7-95EF-D0217EC6375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D568-9328-5C0E-25B9-52B5BB58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121D4-AF57-AFEE-EE60-9D9842A8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DAF2-F13F-469F-81DA-74B8A0CD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5C0-0731-D8C1-FB07-00453D51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81EFD-A759-D77F-5315-86F16CFEC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6B060-9029-5F86-3B77-E218F636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6136-8314-45D7-95EF-D0217EC6375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242E-BB0D-8A1F-B23B-0A97E3F9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8BCD2-EA83-B8F0-6929-F7F526F6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DAF2-F13F-469F-81DA-74B8A0CD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89DA-8C4C-6E59-96BE-518491CF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213B-461A-1944-487E-9DC7F9453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2FBD3-5170-3D97-D12C-CF987C593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ECFD-8FC6-8752-3033-A303946C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6136-8314-45D7-95EF-D0217EC6375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33043-70C7-6804-54DA-3B374861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C473F-28A1-F9EC-8693-F121F58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DAF2-F13F-469F-81DA-74B8A0CD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1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855E-8A65-CE95-DE02-B6271ABA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E674-6DD6-C1A1-A074-99307761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682FF-DE24-5BE1-C5D3-22BA7656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C6E60-9BA3-7E8C-F050-17B007601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FD315-A2FC-D928-2B67-28AD9D0E0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05331-3CFC-DE00-659E-D785B3A7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6136-8314-45D7-95EF-D0217EC6375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5C1EF-A05B-6078-B5B0-D669A139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A1AA1-BADE-EE39-2C15-0A9DC8D7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DAF2-F13F-469F-81DA-74B8A0CD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2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6D09-0160-1D65-951A-FC33C75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F6A31-C6AB-8190-20DC-12DDC394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6136-8314-45D7-95EF-D0217EC6375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EADE6-1DED-7B42-3BD4-7F00DD54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4ECCF-B19C-6D1B-212B-7EA31551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DAF2-F13F-469F-81DA-74B8A0CD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9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A5864-C872-3AC1-A4DA-140A9B57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6136-8314-45D7-95EF-D0217EC6375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D3030-5B55-7D8D-DD7D-181E58C8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0AC3A-FD8D-59BE-DD49-4AFCC7F3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DAF2-F13F-469F-81DA-74B8A0CD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7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CDF1-509D-6E5A-AE7E-B8B28264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E59D-4311-E63C-AE1A-16D2EB42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C3485-CB1C-374A-AAAE-200C73BD1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8D91E-87DF-24E2-2402-711C5BFB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6136-8314-45D7-95EF-D0217EC6375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F2EDA-4627-CF9D-94D4-99A3B01D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8AF60-88BF-D0E1-11AE-50F0FAA5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DAF2-F13F-469F-81DA-74B8A0CD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C3F7-23BB-C7E2-3202-BD346A65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25768-D3BA-9300-C6B1-5692F835E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B5274-7B46-DA1E-0D62-420177C7E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3E659-DBDD-D054-FFB9-8C6C7BE9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6136-8314-45D7-95EF-D0217EC6375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EB5D7-D52B-1DA1-CB2B-EB6B9595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DBA0B-AB42-AE35-72A9-4BB923DD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DAF2-F13F-469F-81DA-74B8A0CD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4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68D88-D118-E29F-D8DC-57656DEA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25F63-5401-6D3A-7A1D-87533BE3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FEF8-7033-2FBC-45F8-BF10BADD4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6136-8314-45D7-95EF-D0217EC6375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FAB5A-D22F-DC59-5324-05E71B4FB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6A77-551A-5D50-746A-811BA7A7B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DAF2-F13F-469F-81DA-74B8A0CD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9CFCB5-F834-6B6E-372E-864D1AAB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427" y="716518"/>
            <a:ext cx="2279944" cy="5781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21FCD-5600-3A4D-6DB0-6819218EFD94}"/>
              </a:ext>
            </a:extLst>
          </p:cNvPr>
          <p:cNvSpPr txBox="1"/>
          <p:nvPr/>
        </p:nvSpPr>
        <p:spPr>
          <a:xfrm>
            <a:off x="885825" y="1228725"/>
            <a:ext cx="5086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BEGIN</a:t>
            </a:r>
          </a:p>
          <a:p>
            <a:r>
              <a:rPr lang="en-US"/>
              <a:t>s = 0</a:t>
            </a:r>
          </a:p>
          <a:p>
            <a:r>
              <a:rPr lang="en-US"/>
              <a:t>i =0</a:t>
            </a:r>
          </a:p>
          <a:p>
            <a:r>
              <a:rPr lang="en-US"/>
              <a:t>WHILE (</a:t>
            </a:r>
            <a:r>
              <a:rPr lang="en-US" err="1"/>
              <a:t>i</a:t>
            </a:r>
            <a:r>
              <a:rPr lang="en-US"/>
              <a:t>&lt;=20)</a:t>
            </a:r>
          </a:p>
          <a:p>
            <a:r>
              <a:rPr lang="en-US"/>
              <a:t>DO</a:t>
            </a:r>
          </a:p>
          <a:p>
            <a:r>
              <a:rPr lang="en-US"/>
              <a:t>     s = s+i</a:t>
            </a:r>
          </a:p>
          <a:p>
            <a:r>
              <a:rPr lang="en-US"/>
              <a:t>     </a:t>
            </a:r>
            <a:r>
              <a:rPr lang="en-US" err="1"/>
              <a:t>i</a:t>
            </a:r>
            <a:r>
              <a:rPr lang="en-US"/>
              <a:t> = i+1</a:t>
            </a:r>
          </a:p>
          <a:p>
            <a:r>
              <a:rPr lang="en-US"/>
              <a:t>END DO</a:t>
            </a:r>
          </a:p>
          <a:p>
            <a:r>
              <a:rPr lang="en-US"/>
              <a:t>DISPLAY S</a:t>
            </a:r>
          </a:p>
          <a:p>
            <a:r>
              <a:rPr lang="en-US"/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116B6-22EC-6846-034D-CBA4621E0B56}"/>
              </a:ext>
            </a:extLst>
          </p:cNvPr>
          <p:cNvSpPr txBox="1"/>
          <p:nvPr/>
        </p:nvSpPr>
        <p:spPr>
          <a:xfrm>
            <a:off x="156651" y="716518"/>
            <a:ext cx="14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Pseudo-code: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9CF81-EF09-FF8D-7315-0CDBD368BC78}"/>
              </a:ext>
            </a:extLst>
          </p:cNvPr>
          <p:cNvSpPr txBox="1"/>
          <p:nvPr/>
        </p:nvSpPr>
        <p:spPr>
          <a:xfrm>
            <a:off x="4752975" y="716518"/>
            <a:ext cx="120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err="1"/>
              <a:t>FlowChart</a:t>
            </a:r>
            <a:r>
              <a:rPr lang="en-US" u="sng"/>
              <a:t>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8A162C-7456-379D-4D1B-ADF8F8DDCEB4}"/>
              </a:ext>
            </a:extLst>
          </p:cNvPr>
          <p:cNvCxnSpPr>
            <a:cxnSpLocks/>
          </p:cNvCxnSpPr>
          <p:nvPr/>
        </p:nvCxnSpPr>
        <p:spPr>
          <a:xfrm>
            <a:off x="3714750" y="716518"/>
            <a:ext cx="0" cy="6141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2E0FCE-5941-8D2A-D6F9-8D781600E6AC}"/>
              </a:ext>
            </a:extLst>
          </p:cNvPr>
          <p:cNvSpPr txBox="1"/>
          <p:nvPr/>
        </p:nvSpPr>
        <p:spPr>
          <a:xfrm>
            <a:off x="704850" y="219075"/>
            <a:ext cx="486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Bài tập: Tính tổng của </a:t>
            </a:r>
            <a:r>
              <a:rPr lang="en-US" err="1"/>
              <a:t>dãy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0 </a:t>
            </a:r>
            <a:r>
              <a:rPr lang="en-US" err="1"/>
              <a:t>đến</a:t>
            </a:r>
            <a:r>
              <a:rPr lang="en-US"/>
              <a:t> 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0825E8-8D50-7C13-2D46-EF016E7A5B2B}"/>
              </a:ext>
            </a:extLst>
          </p:cNvPr>
          <p:cNvSpPr/>
          <p:nvPr/>
        </p:nvSpPr>
        <p:spPr>
          <a:xfrm>
            <a:off x="6653349" y="3429000"/>
            <a:ext cx="809897" cy="333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 = s+i</a:t>
            </a:r>
          </a:p>
        </p:txBody>
      </p:sp>
    </p:spTree>
    <p:extLst>
      <p:ext uri="{BB962C8B-B14F-4D97-AF65-F5344CB8AC3E}">
        <p14:creationId xmlns:p14="http://schemas.microsoft.com/office/powerpoint/2010/main" val="92437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AE01A-5720-1A35-A27D-EDA7FF2C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06" y="166687"/>
            <a:ext cx="5867400" cy="6524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880482-C775-A0A1-2E66-F329A80B190F}"/>
              </a:ext>
            </a:extLst>
          </p:cNvPr>
          <p:cNvSpPr txBox="1"/>
          <p:nvPr/>
        </p:nvSpPr>
        <p:spPr>
          <a:xfrm>
            <a:off x="784587" y="1005057"/>
            <a:ext cx="45197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BEGIN</a:t>
            </a:r>
          </a:p>
          <a:p>
            <a:r>
              <a:rPr lang="en-US"/>
              <a:t>INPUT a,b,c</a:t>
            </a:r>
          </a:p>
          <a:p>
            <a:r>
              <a:rPr lang="en-US"/>
              <a:t>IF a = 0 THEN</a:t>
            </a:r>
          </a:p>
          <a:p>
            <a:r>
              <a:rPr lang="en-US"/>
              <a:t>	DISPLAY “ phương trình bậc nhất”</a:t>
            </a:r>
          </a:p>
          <a:p>
            <a:r>
              <a:rPr lang="en-US"/>
              <a:t>END IF</a:t>
            </a:r>
          </a:p>
          <a:p>
            <a:r>
              <a:rPr lang="en-US"/>
              <a:t>delta = b*b – 4*a*c</a:t>
            </a:r>
          </a:p>
          <a:p>
            <a:r>
              <a:rPr lang="en-US"/>
              <a:t>IF delta &lt; 0 THEN</a:t>
            </a:r>
          </a:p>
          <a:p>
            <a:r>
              <a:rPr lang="en-US"/>
              <a:t>	DISPLAY “ phương trình vô nghiệm”</a:t>
            </a:r>
          </a:p>
          <a:p>
            <a:r>
              <a:rPr lang="en-US"/>
              <a:t>ELIF delta = 0 THEN</a:t>
            </a:r>
          </a:p>
          <a:p>
            <a:r>
              <a:rPr lang="en-US"/>
              <a:t>	 DISPLAY “ phương trình có nghiệm 	kép”</a:t>
            </a:r>
          </a:p>
          <a:p>
            <a:r>
              <a:rPr lang="en-US"/>
              <a:t>	x1 = x2 = -b/(2*a)</a:t>
            </a:r>
          </a:p>
          <a:p>
            <a:r>
              <a:rPr lang="en-US"/>
              <a:t>ELSE</a:t>
            </a:r>
          </a:p>
          <a:p>
            <a:r>
              <a:rPr lang="en-US"/>
              <a:t>	DISPLAY “phương trình có 2 nghiệm 	phân biệt”</a:t>
            </a:r>
          </a:p>
          <a:p>
            <a:r>
              <a:rPr lang="en-US"/>
              <a:t>	x1 = (-b + sqrt(delta))/2*a</a:t>
            </a:r>
          </a:p>
          <a:p>
            <a:r>
              <a:rPr lang="en-US"/>
              <a:t>	x2 = (-b - sqrt(delta))/2*a</a:t>
            </a:r>
          </a:p>
          <a:p>
            <a:r>
              <a:rPr lang="en-US"/>
              <a:t>END IF</a:t>
            </a:r>
          </a:p>
          <a:p>
            <a:r>
              <a:rPr lang="en-US"/>
              <a:t>END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BF013-9B3D-8AAB-9376-FEB405AB9512}"/>
              </a:ext>
            </a:extLst>
          </p:cNvPr>
          <p:cNvSpPr txBox="1"/>
          <p:nvPr/>
        </p:nvSpPr>
        <p:spPr>
          <a:xfrm>
            <a:off x="235132" y="635725"/>
            <a:ext cx="14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Pseudo-code: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B9034-2C63-A219-F592-8DFCF8EEA7C2}"/>
              </a:ext>
            </a:extLst>
          </p:cNvPr>
          <p:cNvSpPr txBox="1"/>
          <p:nvPr/>
        </p:nvSpPr>
        <p:spPr>
          <a:xfrm>
            <a:off x="4891118" y="635725"/>
            <a:ext cx="120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FlowChart: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773CC-7820-45EB-58AD-9439AC4504E3}"/>
              </a:ext>
            </a:extLst>
          </p:cNvPr>
          <p:cNvSpPr txBox="1"/>
          <p:nvPr/>
        </p:nvSpPr>
        <p:spPr>
          <a:xfrm>
            <a:off x="696891" y="78154"/>
            <a:ext cx="316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Bài tập: Giải Phương trình bậc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D5FC2C-A2D4-10ED-00DB-46CB02F8F3DE}"/>
              </a:ext>
            </a:extLst>
          </p:cNvPr>
          <p:cNvSpPr/>
          <p:nvPr/>
        </p:nvSpPr>
        <p:spPr>
          <a:xfrm>
            <a:off x="6530275" y="5042264"/>
            <a:ext cx="62113" cy="69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844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C20824-E721-727B-1FBD-F1D6047A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868" y="993287"/>
            <a:ext cx="2771775" cy="467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9D9C3-9DB7-55BB-3B78-1F01A3A7ECC2}"/>
              </a:ext>
            </a:extLst>
          </p:cNvPr>
          <p:cNvSpPr txBox="1"/>
          <p:nvPr/>
        </p:nvSpPr>
        <p:spPr>
          <a:xfrm>
            <a:off x="4249785" y="808621"/>
            <a:ext cx="16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FlowChart: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4A380-3A5C-BA15-9016-0C85D145DA2E}"/>
              </a:ext>
            </a:extLst>
          </p:cNvPr>
          <p:cNvSpPr txBox="1"/>
          <p:nvPr/>
        </p:nvSpPr>
        <p:spPr>
          <a:xfrm>
            <a:off x="770709" y="993287"/>
            <a:ext cx="16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Pseudo-code: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79637-D01F-9F44-6E9E-2E75ECA5C1C0}"/>
              </a:ext>
            </a:extLst>
          </p:cNvPr>
          <p:cNvSpPr txBox="1"/>
          <p:nvPr/>
        </p:nvSpPr>
        <p:spPr>
          <a:xfrm>
            <a:off x="1363504" y="1724297"/>
            <a:ext cx="2116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BEGIN</a:t>
            </a:r>
          </a:p>
          <a:p>
            <a:r>
              <a:rPr lang="en-US"/>
              <a:t>      INPUT C</a:t>
            </a:r>
          </a:p>
          <a:p>
            <a:r>
              <a:rPr lang="en-US"/>
              <a:t>      F = (C*9)/5 + 32</a:t>
            </a:r>
          </a:p>
          <a:p>
            <a:r>
              <a:rPr lang="en-US"/>
              <a:t>      DISPLAY F</a:t>
            </a:r>
          </a:p>
          <a:p>
            <a:r>
              <a:rPr lang="en-US"/>
              <a:t>END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986E22-22A2-3467-ECAA-C8382E5DAF6E}"/>
              </a:ext>
            </a:extLst>
          </p:cNvPr>
          <p:cNvCxnSpPr>
            <a:cxnSpLocks/>
          </p:cNvCxnSpPr>
          <p:nvPr/>
        </p:nvCxnSpPr>
        <p:spPr>
          <a:xfrm>
            <a:off x="3788229" y="1372604"/>
            <a:ext cx="0" cy="42974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04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03E4E6-F9B3-D725-E512-510454D600A7}"/>
              </a:ext>
            </a:extLst>
          </p:cNvPr>
          <p:cNvSpPr txBox="1"/>
          <p:nvPr/>
        </p:nvSpPr>
        <p:spPr>
          <a:xfrm>
            <a:off x="1071154" y="1158240"/>
            <a:ext cx="35792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BEGIN</a:t>
            </a:r>
          </a:p>
          <a:p>
            <a:r>
              <a:rPr lang="en-US"/>
              <a:t>    N = RANDOM(0,9)</a:t>
            </a:r>
          </a:p>
          <a:p>
            <a:r>
              <a:rPr lang="en-US"/>
              <a:t>    INPUT M</a:t>
            </a:r>
          </a:p>
          <a:p>
            <a:r>
              <a:rPr lang="en-US"/>
              <a:t>    IF M==N THEN</a:t>
            </a:r>
          </a:p>
          <a:p>
            <a:r>
              <a:rPr lang="en-US"/>
              <a:t>        DISPLAY “Dự đoán đúng”</a:t>
            </a:r>
          </a:p>
          <a:p>
            <a:r>
              <a:rPr lang="en-US"/>
              <a:t>    ELSE</a:t>
            </a:r>
          </a:p>
          <a:p>
            <a:r>
              <a:rPr lang="en-US"/>
              <a:t>        DISPLAY “Dự đoán sai”</a:t>
            </a:r>
          </a:p>
          <a:p>
            <a:r>
              <a:rPr lang="en-US"/>
              <a:t>    END IF</a:t>
            </a:r>
          </a:p>
          <a:p>
            <a:r>
              <a:rPr lang="en-US"/>
              <a:t>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BC901-B9B5-7BC9-7758-49158221B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84" y="366245"/>
            <a:ext cx="4391025" cy="6257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41F857-0573-0BD7-017E-2570E46AE7F7}"/>
              </a:ext>
            </a:extLst>
          </p:cNvPr>
          <p:cNvSpPr txBox="1"/>
          <p:nvPr/>
        </p:nvSpPr>
        <p:spPr>
          <a:xfrm>
            <a:off x="4249785" y="808621"/>
            <a:ext cx="16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FlowChart: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173B2-276C-A630-6A63-C4419516B911}"/>
              </a:ext>
            </a:extLst>
          </p:cNvPr>
          <p:cNvSpPr txBox="1"/>
          <p:nvPr/>
        </p:nvSpPr>
        <p:spPr>
          <a:xfrm>
            <a:off x="745063" y="808621"/>
            <a:ext cx="16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Pseudo-code: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EBE86D-0547-8561-AF28-FF71D2C53DDC}"/>
              </a:ext>
            </a:extLst>
          </p:cNvPr>
          <p:cNvCxnSpPr>
            <a:cxnSpLocks/>
          </p:cNvCxnSpPr>
          <p:nvPr/>
        </p:nvCxnSpPr>
        <p:spPr>
          <a:xfrm>
            <a:off x="4040778" y="1346479"/>
            <a:ext cx="0" cy="42974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9E621B-8215-13E1-A065-95A66C728FD5}"/>
              </a:ext>
            </a:extLst>
          </p:cNvPr>
          <p:cNvSpPr txBox="1"/>
          <p:nvPr/>
        </p:nvSpPr>
        <p:spPr>
          <a:xfrm>
            <a:off x="461554" y="209006"/>
            <a:ext cx="1323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Thuật toán cho bài Bee: Loops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806EBF-59F4-BC5B-1F28-6C21ED3F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75" y="209006"/>
            <a:ext cx="1283969" cy="1274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CB08AD-9A21-BE7A-01A1-7E00DF88B268}"/>
              </a:ext>
            </a:extLst>
          </p:cNvPr>
          <p:cNvSpPr txBox="1"/>
          <p:nvPr/>
        </p:nvSpPr>
        <p:spPr>
          <a:xfrm>
            <a:off x="461554" y="1924594"/>
            <a:ext cx="14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Pseudo-code: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245EF-7F8E-0F33-BF16-3C8615EFE159}"/>
              </a:ext>
            </a:extLst>
          </p:cNvPr>
          <p:cNvSpPr txBox="1"/>
          <p:nvPr/>
        </p:nvSpPr>
        <p:spPr>
          <a:xfrm>
            <a:off x="1053737" y="2508069"/>
            <a:ext cx="48447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BEGIN</a:t>
            </a:r>
          </a:p>
          <a:p>
            <a:r>
              <a:rPr lang="en-US"/>
              <a:t>   	a,b =0</a:t>
            </a:r>
          </a:p>
          <a:p>
            <a:r>
              <a:rPr lang="en-US"/>
              <a:t>	WHILE(a&lt;3)</a:t>
            </a:r>
          </a:p>
          <a:p>
            <a:r>
              <a:rPr lang="en-US"/>
              <a:t>	DO</a:t>
            </a:r>
          </a:p>
          <a:p>
            <a:r>
              <a:rPr lang="en-US"/>
              <a:t>		bee = turn left		</a:t>
            </a:r>
          </a:p>
          <a:p>
            <a:r>
              <a:rPr lang="en-US"/>
              <a:t>		WHILE(b&lt;2)</a:t>
            </a:r>
          </a:p>
          <a:p>
            <a:r>
              <a:rPr lang="en-US"/>
              <a:t>		DO</a:t>
            </a:r>
          </a:p>
          <a:p>
            <a:r>
              <a:rPr lang="en-US"/>
              <a:t>			bee = move forward</a:t>
            </a:r>
          </a:p>
          <a:p>
            <a:r>
              <a:rPr lang="en-US"/>
              <a:t>			bee = get nectar</a:t>
            </a:r>
          </a:p>
          <a:p>
            <a:r>
              <a:rPr lang="en-US"/>
              <a:t>			b = b +1</a:t>
            </a:r>
          </a:p>
          <a:p>
            <a:r>
              <a:rPr lang="en-US"/>
              <a:t>		END DO</a:t>
            </a:r>
          </a:p>
          <a:p>
            <a:r>
              <a:rPr lang="en-US"/>
              <a:t>		a = a + 1</a:t>
            </a:r>
          </a:p>
          <a:p>
            <a:r>
              <a:rPr lang="en-US"/>
              <a:t>	END DO</a:t>
            </a:r>
          </a:p>
          <a:p>
            <a:r>
              <a:rPr lang="en-US"/>
              <a:t>END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A6504C-C02F-2D78-F23B-516ECB33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982" y="371475"/>
            <a:ext cx="3790950" cy="64865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C15FB5-FA6A-2764-E359-A91504EE66C5}"/>
              </a:ext>
            </a:extLst>
          </p:cNvPr>
          <p:cNvCxnSpPr/>
          <p:nvPr/>
        </p:nvCxnSpPr>
        <p:spPr>
          <a:xfrm>
            <a:off x="6096000" y="1358537"/>
            <a:ext cx="0" cy="53818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22F951-A1E9-99CF-3727-4C175DF18759}"/>
              </a:ext>
            </a:extLst>
          </p:cNvPr>
          <p:cNvSpPr txBox="1"/>
          <p:nvPr/>
        </p:nvSpPr>
        <p:spPr>
          <a:xfrm>
            <a:off x="6213565" y="1924594"/>
            <a:ext cx="120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FlowChart:</a:t>
            </a:r>
          </a:p>
        </p:txBody>
      </p:sp>
    </p:spTree>
    <p:extLst>
      <p:ext uri="{BB962C8B-B14F-4D97-AF65-F5344CB8AC3E}">
        <p14:creationId xmlns:p14="http://schemas.microsoft.com/office/powerpoint/2010/main" val="47258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332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Dung Vu</dc:creator>
  <cp:lastModifiedBy>Tien Dung Vu</cp:lastModifiedBy>
  <cp:revision>8</cp:revision>
  <dcterms:created xsi:type="dcterms:W3CDTF">2022-12-15T03:55:20Z</dcterms:created>
  <dcterms:modified xsi:type="dcterms:W3CDTF">2022-12-19T08:39:19Z</dcterms:modified>
</cp:coreProperties>
</file>