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96" y="2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EE88-BE3C-422D-818B-76CC6C1A6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BAF7A-42BC-4EA7-90B0-DCF68621C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1D550-1E39-4077-9BB7-2BE60607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48A9-6754-4AEB-A974-71110556001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A26E6-8532-49E4-B11E-36D2B448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0B945-B4B6-48A1-ABE6-64D840C8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2DB3-DB95-4F20-9E0F-D719E0604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1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EE706-3B92-45BA-BC38-58B96C59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38662-1CF6-415D-9CEE-06139ABD8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AF8F8-ECF3-4899-A1B8-C921BC15A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48A9-6754-4AEB-A974-71110556001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FDBC7-AF05-4E22-BBAC-3322FAC8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5B76E-78CB-4612-B971-88E27B42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2DB3-DB95-4F20-9E0F-D719E0604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C632F1-AE28-442C-B5A5-F22C0E7ED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876FB-6CAD-4397-80A7-F67F4DDBC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4D413-8E0F-4F4D-B57D-CE592B30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48A9-6754-4AEB-A974-71110556001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5CCC2-1420-43F1-A67A-30852809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C8B81-A415-4138-B4A3-8D4FA1C7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2DB3-DB95-4F20-9E0F-D719E0604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5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389D-288B-4EA5-A05E-40C5EC3C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05FDD-7544-4AA9-B238-D549128B9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16368-D55B-4D7C-9132-3BB6AB50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48A9-6754-4AEB-A974-71110556001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D52BE-495F-43E0-A583-33CFA966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7DAF5-2167-4EF6-87FD-094ADA004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2DB3-DB95-4F20-9E0F-D719E0604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5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EC86-D425-472C-931F-02718CC24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EB8E2-11B0-4B6F-9B35-FA73DD2EF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6B07C-6477-405F-B01C-E8B59868C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48A9-6754-4AEB-A974-71110556001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B407D-574E-4C62-BAA0-A5C2E7D5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2F486-F30C-4C37-982A-CE903C2B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2DB3-DB95-4F20-9E0F-D719E0604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4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9B3F-2E81-4110-ABDF-2A0691245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E6C07-FD0C-4D54-9793-8BA3E6998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86D48-C795-4C5A-A2B3-34F76D0B9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38755-0D3F-45C6-A195-64551FEF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48A9-6754-4AEB-A974-71110556001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651C9-18E9-45C3-900D-E5DB37C7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45AE4-D059-482B-B54D-B363562B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2DB3-DB95-4F20-9E0F-D719E0604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9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8F9E6-94A8-41F9-9DAC-6B3140B50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0258C-2A5B-4091-8E37-F7710CF68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403A4-FF4D-4EDA-9B69-4828C0871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1A984-2757-42D7-8EEA-83337DA4B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BA06F-99AB-48E8-B0B8-A34C84B74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8EF15-21AD-458B-89BA-D3A013F2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48A9-6754-4AEB-A974-71110556001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F8BF2F-F337-42CE-BE81-77A90B58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F697DA-0EE7-40B9-B0F0-8BF0E184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2DB3-DB95-4F20-9E0F-D719E0604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D866-24EA-4A65-97B4-D4723843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F286B-F093-401B-85F9-69398154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48A9-6754-4AEB-A974-71110556001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A3879-8F15-4659-892D-9B69DE3B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3C68C-ED26-4376-891B-474CE660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2DB3-DB95-4F20-9E0F-D719E0604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CA80D-901D-4B22-8623-3EAF841E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48A9-6754-4AEB-A974-71110556001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35AB88-62F9-4615-9AA7-1CFA2969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DDA3C-4DA5-4899-9018-FBAF365F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2DB3-DB95-4F20-9E0F-D719E0604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0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CD44A-B2D3-4C96-97C9-494F9D306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9527-A627-4152-B3D3-4D127E64E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0A245-4950-4EE2-B1D2-8EE8F2244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4FE78-98D1-4836-B283-3EF89980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48A9-6754-4AEB-A974-71110556001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F0228-8954-49CD-A0ED-F66043F7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B782B-D206-438A-8DFB-E94B429B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2DB3-DB95-4F20-9E0F-D719E0604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4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5489-D350-408B-A920-40F1FBE4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9FBE10-9228-40E1-B465-F886DA33A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E84ED-CB89-40AE-85B0-6E7999912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A3C1F-11FA-4EB4-872B-1407A4DD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48A9-6754-4AEB-A974-71110556001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58398-6818-44F6-8A6C-784EDCC15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45650-87DB-4732-AF96-24E73DBB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2DB3-DB95-4F20-9E0F-D719E0604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0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C60F84-1791-4DDE-95D3-9138A1AE7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DD398-403B-44A5-8747-B1DBF4D6D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21361-AC11-4D1C-A4D6-CFABC023A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848A9-6754-4AEB-A974-71110556001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3DEF-F009-46D3-9B59-8AC6D3BD1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6C8E3-7747-40AE-B079-5631A959F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92DB3-DB95-4F20-9E0F-D719E0604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9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866CCD-5648-4A96-8388-D99C2AC1A28A}"/>
              </a:ext>
            </a:extLst>
          </p:cNvPr>
          <p:cNvSpPr txBox="1"/>
          <p:nvPr/>
        </p:nvSpPr>
        <p:spPr>
          <a:xfrm>
            <a:off x="1084989" y="797296"/>
            <a:ext cx="2880000" cy="55936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nbr_img_in_batch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784 pixels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5FD495-6811-4AF0-BC66-CB11F680DDAF}"/>
              </a:ext>
            </a:extLst>
          </p:cNvPr>
          <p:cNvSpPr txBox="1"/>
          <p:nvPr/>
        </p:nvSpPr>
        <p:spPr>
          <a:xfrm>
            <a:off x="1074669" y="1913972"/>
            <a:ext cx="2880000" cy="2664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397B79-26AF-4DCD-B9E2-9D2128C1AFEB}"/>
              </a:ext>
            </a:extLst>
          </p:cNvPr>
          <p:cNvSpPr txBox="1"/>
          <p:nvPr/>
        </p:nvSpPr>
        <p:spPr>
          <a:xfrm>
            <a:off x="1074669" y="1638049"/>
            <a:ext cx="2880000" cy="2664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2D737F-EEB1-4D87-A96C-44311CCD31D0}"/>
              </a:ext>
            </a:extLst>
          </p:cNvPr>
          <p:cNvSpPr txBox="1"/>
          <p:nvPr/>
        </p:nvSpPr>
        <p:spPr>
          <a:xfrm>
            <a:off x="1074669" y="1362126"/>
            <a:ext cx="2880000" cy="26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D1A5B2-ECEC-466A-B437-214273E1038D}"/>
              </a:ext>
            </a:extLst>
          </p:cNvPr>
          <p:cNvSpPr txBox="1"/>
          <p:nvPr/>
        </p:nvSpPr>
        <p:spPr>
          <a:xfrm>
            <a:off x="1074669" y="810280"/>
            <a:ext cx="2880000" cy="266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AEC9AB-55D2-4366-8634-430194A95EBC}"/>
              </a:ext>
            </a:extLst>
          </p:cNvPr>
          <p:cNvSpPr txBox="1"/>
          <p:nvPr/>
        </p:nvSpPr>
        <p:spPr>
          <a:xfrm>
            <a:off x="1074669" y="1086203"/>
            <a:ext cx="2880000" cy="2664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FFF08B-5C8F-4DDC-9CEE-373895C032D2}"/>
              </a:ext>
            </a:extLst>
          </p:cNvPr>
          <p:cNvSpPr txBox="1"/>
          <p:nvPr/>
        </p:nvSpPr>
        <p:spPr>
          <a:xfrm>
            <a:off x="5202443" y="797298"/>
            <a:ext cx="1800000" cy="28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4388A0-8F76-4AF2-B59F-ED6ACBBFC9E6}"/>
              </a:ext>
            </a:extLst>
          </p:cNvPr>
          <p:cNvSpPr txBox="1"/>
          <p:nvPr/>
        </p:nvSpPr>
        <p:spPr>
          <a:xfrm>
            <a:off x="8474325" y="790097"/>
            <a:ext cx="1800000" cy="55936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nbr_img_in_batch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</a:p>
          <a:p>
            <a:pPr algn="ctr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F90172-7285-4E9B-BB73-E1F15F4F2EBF}"/>
              </a:ext>
            </a:extLst>
          </p:cNvPr>
          <p:cNvSpPr txBox="1"/>
          <p:nvPr/>
        </p:nvSpPr>
        <p:spPr>
          <a:xfrm>
            <a:off x="4536802" y="144301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9E13C-F114-4AE0-AD8A-850DC46556C6}"/>
              </a:ext>
            </a:extLst>
          </p:cNvPr>
          <p:cNvSpPr txBox="1"/>
          <p:nvPr/>
        </p:nvSpPr>
        <p:spPr>
          <a:xfrm>
            <a:off x="7808684" y="144301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327355-9B90-4C9B-80E0-D3C500434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989" y="805631"/>
            <a:ext cx="266700" cy="2667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DE9AB01-403B-484F-85BC-2A8E51D0F9FA}"/>
              </a:ext>
            </a:extLst>
          </p:cNvPr>
          <p:cNvSpPr txBox="1"/>
          <p:nvPr/>
        </p:nvSpPr>
        <p:spPr>
          <a:xfrm>
            <a:off x="1074669" y="5833158"/>
            <a:ext cx="2880000" cy="266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1FF60C-A8DB-4FCB-A5EA-B8A252E2D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989" y="5833158"/>
            <a:ext cx="266700" cy="266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12ED76-D55D-499B-ABDD-159BE1F27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989" y="1085573"/>
            <a:ext cx="266700" cy="266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D0AD75-47E2-43D8-99D5-C8C3E0CCFB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989" y="6115932"/>
            <a:ext cx="266700" cy="266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8E4AC0-E0A7-4ADA-8339-0DA0183D22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989" y="1365515"/>
            <a:ext cx="266700" cy="2667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775582-77E5-42FF-9A0D-5258474CFACE}"/>
              </a:ext>
            </a:extLst>
          </p:cNvPr>
          <p:cNvSpPr txBox="1"/>
          <p:nvPr/>
        </p:nvSpPr>
        <p:spPr>
          <a:xfrm>
            <a:off x="8474325" y="790097"/>
            <a:ext cx="180000" cy="559367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366E8-D4F3-461A-B594-441E79A9D5EC}"/>
              </a:ext>
            </a:extLst>
          </p:cNvPr>
          <p:cNvSpPr txBox="1"/>
          <p:nvPr/>
        </p:nvSpPr>
        <p:spPr>
          <a:xfrm>
            <a:off x="8654325" y="790097"/>
            <a:ext cx="180000" cy="559367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88EA0A-3CBF-47BC-A2CB-40D0C3151E99}"/>
              </a:ext>
            </a:extLst>
          </p:cNvPr>
          <p:cNvSpPr txBox="1"/>
          <p:nvPr/>
        </p:nvSpPr>
        <p:spPr>
          <a:xfrm>
            <a:off x="8834325" y="790097"/>
            <a:ext cx="180000" cy="559367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E5861B-ABD8-41E7-87DE-F71246473C8F}"/>
              </a:ext>
            </a:extLst>
          </p:cNvPr>
          <p:cNvSpPr txBox="1"/>
          <p:nvPr/>
        </p:nvSpPr>
        <p:spPr>
          <a:xfrm>
            <a:off x="9014325" y="790097"/>
            <a:ext cx="180000" cy="559367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BA4CD1-2AD0-4E05-AC2C-CB474D30B42B}"/>
              </a:ext>
            </a:extLst>
          </p:cNvPr>
          <p:cNvSpPr txBox="1"/>
          <p:nvPr/>
        </p:nvSpPr>
        <p:spPr>
          <a:xfrm>
            <a:off x="9194325" y="790097"/>
            <a:ext cx="180000" cy="559367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39ACE5-5D25-4ABB-90E1-5000429482FF}"/>
              </a:ext>
            </a:extLst>
          </p:cNvPr>
          <p:cNvSpPr txBox="1"/>
          <p:nvPr/>
        </p:nvSpPr>
        <p:spPr>
          <a:xfrm>
            <a:off x="9374325" y="790097"/>
            <a:ext cx="180000" cy="559367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3C6D3D-E099-4849-A7BF-1320F5BEE4C8}"/>
              </a:ext>
            </a:extLst>
          </p:cNvPr>
          <p:cNvSpPr txBox="1"/>
          <p:nvPr/>
        </p:nvSpPr>
        <p:spPr>
          <a:xfrm>
            <a:off x="9554325" y="790097"/>
            <a:ext cx="180000" cy="559367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E85EEF-F533-4CCB-A612-0410CB10FBC0}"/>
              </a:ext>
            </a:extLst>
          </p:cNvPr>
          <p:cNvSpPr txBox="1"/>
          <p:nvPr/>
        </p:nvSpPr>
        <p:spPr>
          <a:xfrm>
            <a:off x="9734325" y="790097"/>
            <a:ext cx="180000" cy="559367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AE4942-94B9-427F-BFAC-91E073174491}"/>
              </a:ext>
            </a:extLst>
          </p:cNvPr>
          <p:cNvSpPr txBox="1"/>
          <p:nvPr/>
        </p:nvSpPr>
        <p:spPr>
          <a:xfrm>
            <a:off x="9914325" y="790097"/>
            <a:ext cx="180000" cy="559367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FC9768-6917-4EC9-A6AA-E8E98E73EFE3}"/>
              </a:ext>
            </a:extLst>
          </p:cNvPr>
          <p:cNvSpPr txBox="1"/>
          <p:nvPr/>
        </p:nvSpPr>
        <p:spPr>
          <a:xfrm>
            <a:off x="10094325" y="790097"/>
            <a:ext cx="180000" cy="559367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CFC614-713E-44B9-8E07-9D7FE704A0D4}"/>
              </a:ext>
            </a:extLst>
          </p:cNvPr>
          <p:cNvSpPr txBox="1"/>
          <p:nvPr/>
        </p:nvSpPr>
        <p:spPr>
          <a:xfrm>
            <a:off x="8487330" y="421386"/>
            <a:ext cx="1800000" cy="2373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0 1 2 3 4 5 6 7 8 9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F962AD-4F82-4AE0-8E88-F7038F02C2F9}"/>
              </a:ext>
            </a:extLst>
          </p:cNvPr>
          <p:cNvSpPr txBox="1"/>
          <p:nvPr/>
        </p:nvSpPr>
        <p:spPr>
          <a:xfrm>
            <a:off x="8487330" y="190326"/>
            <a:ext cx="1800000" cy="2373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Confidence it is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D9879A-B6AA-413D-810E-F513C5475E98}"/>
              </a:ext>
            </a:extLst>
          </p:cNvPr>
          <p:cNvSpPr txBox="1"/>
          <p:nvPr/>
        </p:nvSpPr>
        <p:spPr>
          <a:xfrm>
            <a:off x="1074669" y="6109081"/>
            <a:ext cx="2880000" cy="2664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3F10F2-6887-4A2A-AFAA-516C99FB50E6}"/>
              </a:ext>
            </a:extLst>
          </p:cNvPr>
          <p:cNvSpPr txBox="1"/>
          <p:nvPr/>
        </p:nvSpPr>
        <p:spPr>
          <a:xfrm>
            <a:off x="8487330" y="1909323"/>
            <a:ext cx="1800000" cy="2664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E586E8-F397-4676-B221-02BC323911B4}"/>
              </a:ext>
            </a:extLst>
          </p:cNvPr>
          <p:cNvSpPr txBox="1"/>
          <p:nvPr/>
        </p:nvSpPr>
        <p:spPr>
          <a:xfrm>
            <a:off x="8487330" y="1633400"/>
            <a:ext cx="1800000" cy="2664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9A4C46-D7FF-4F7D-AD10-14008F2504F0}"/>
              </a:ext>
            </a:extLst>
          </p:cNvPr>
          <p:cNvSpPr txBox="1"/>
          <p:nvPr/>
        </p:nvSpPr>
        <p:spPr>
          <a:xfrm>
            <a:off x="8487330" y="1357477"/>
            <a:ext cx="1800000" cy="2664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0534B6-1571-40A1-91CE-06D4743142D4}"/>
              </a:ext>
            </a:extLst>
          </p:cNvPr>
          <p:cNvSpPr txBox="1"/>
          <p:nvPr/>
        </p:nvSpPr>
        <p:spPr>
          <a:xfrm>
            <a:off x="8487330" y="805631"/>
            <a:ext cx="1800000" cy="2664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E4FB26-A33C-4F01-ABDB-77C94BCC1B3A}"/>
              </a:ext>
            </a:extLst>
          </p:cNvPr>
          <p:cNvSpPr txBox="1"/>
          <p:nvPr/>
        </p:nvSpPr>
        <p:spPr>
          <a:xfrm>
            <a:off x="8487330" y="1081554"/>
            <a:ext cx="1800000" cy="2664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7072BF-6C9C-4241-A9B6-E626DB56C5A3}"/>
              </a:ext>
            </a:extLst>
          </p:cNvPr>
          <p:cNvSpPr txBox="1"/>
          <p:nvPr/>
        </p:nvSpPr>
        <p:spPr>
          <a:xfrm>
            <a:off x="8487330" y="6104432"/>
            <a:ext cx="1800000" cy="2664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560DA0-7D16-4103-88B6-B73860635B95}"/>
              </a:ext>
            </a:extLst>
          </p:cNvPr>
          <p:cNvSpPr txBox="1"/>
          <p:nvPr/>
        </p:nvSpPr>
        <p:spPr>
          <a:xfrm>
            <a:off x="8487330" y="5828509"/>
            <a:ext cx="1800000" cy="2664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AE961D-CD93-4041-B87F-FC1E23E33EF2}"/>
              </a:ext>
            </a:extLst>
          </p:cNvPr>
          <p:cNvSpPr txBox="1"/>
          <p:nvPr/>
        </p:nvSpPr>
        <p:spPr>
          <a:xfrm>
            <a:off x="5202443" y="185413"/>
            <a:ext cx="1800000" cy="2373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Linear Layer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A34604-899B-4372-9670-871A9B59B81E}"/>
              </a:ext>
            </a:extLst>
          </p:cNvPr>
          <p:cNvSpPr txBox="1"/>
          <p:nvPr/>
        </p:nvSpPr>
        <p:spPr>
          <a:xfrm>
            <a:off x="1084989" y="190330"/>
            <a:ext cx="2869680" cy="4684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Image Batch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3237E8-CE30-4DB1-AD43-4740B97450CA}"/>
              </a:ext>
            </a:extLst>
          </p:cNvPr>
          <p:cNvSpPr txBox="1"/>
          <p:nvPr/>
        </p:nvSpPr>
        <p:spPr>
          <a:xfrm>
            <a:off x="5202443" y="790096"/>
            <a:ext cx="180000" cy="2879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35AA04-BC32-4789-9140-176263EB3EEE}"/>
              </a:ext>
            </a:extLst>
          </p:cNvPr>
          <p:cNvSpPr txBox="1"/>
          <p:nvPr/>
        </p:nvSpPr>
        <p:spPr>
          <a:xfrm>
            <a:off x="8474325" y="809926"/>
            <a:ext cx="180000" cy="266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F477B9-1449-4B74-9314-FCD615EFA091}"/>
              </a:ext>
            </a:extLst>
          </p:cNvPr>
          <p:cNvSpPr txBox="1"/>
          <p:nvPr/>
        </p:nvSpPr>
        <p:spPr>
          <a:xfrm>
            <a:off x="6295570" y="792694"/>
            <a:ext cx="208176" cy="28918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367831-762E-4ECF-88E3-4DF8928A6FA3}"/>
              </a:ext>
            </a:extLst>
          </p:cNvPr>
          <p:cNvSpPr txBox="1"/>
          <p:nvPr/>
        </p:nvSpPr>
        <p:spPr>
          <a:xfrm>
            <a:off x="5228574" y="448417"/>
            <a:ext cx="1800000" cy="2373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0 1 2 3 4 5 6 7 8 9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DA760E-D230-430D-9B35-B59859AA9CF3}"/>
              </a:ext>
            </a:extLst>
          </p:cNvPr>
          <p:cNvSpPr txBox="1"/>
          <p:nvPr/>
        </p:nvSpPr>
        <p:spPr>
          <a:xfrm>
            <a:off x="6835569" y="817128"/>
            <a:ext cx="180000" cy="288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1CF46B-2D85-4A35-A910-6246C535786D}"/>
              </a:ext>
            </a:extLst>
          </p:cNvPr>
          <p:cNvSpPr txBox="1"/>
          <p:nvPr/>
        </p:nvSpPr>
        <p:spPr>
          <a:xfrm>
            <a:off x="5215569" y="817128"/>
            <a:ext cx="180000" cy="288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E28DD2-0E54-4733-8D77-E62C018207E8}"/>
              </a:ext>
            </a:extLst>
          </p:cNvPr>
          <p:cNvSpPr txBox="1"/>
          <p:nvPr/>
        </p:nvSpPr>
        <p:spPr>
          <a:xfrm>
            <a:off x="5395569" y="817128"/>
            <a:ext cx="180000" cy="288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06072B-8284-483B-A108-DB9B28FBA187}"/>
              </a:ext>
            </a:extLst>
          </p:cNvPr>
          <p:cNvSpPr txBox="1"/>
          <p:nvPr/>
        </p:nvSpPr>
        <p:spPr>
          <a:xfrm>
            <a:off x="5575569" y="817128"/>
            <a:ext cx="180000" cy="288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AA26CFD-951A-4FCB-8444-CE981D9C98FB}"/>
              </a:ext>
            </a:extLst>
          </p:cNvPr>
          <p:cNvSpPr txBox="1"/>
          <p:nvPr/>
        </p:nvSpPr>
        <p:spPr>
          <a:xfrm>
            <a:off x="5755569" y="817128"/>
            <a:ext cx="180000" cy="288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0590B4-5AC4-4EFC-9DC2-630ACC091CF5}"/>
              </a:ext>
            </a:extLst>
          </p:cNvPr>
          <p:cNvSpPr txBox="1"/>
          <p:nvPr/>
        </p:nvSpPr>
        <p:spPr>
          <a:xfrm>
            <a:off x="5935569" y="817128"/>
            <a:ext cx="180000" cy="288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895E7B3-1364-482E-B31E-C21A9F320125}"/>
              </a:ext>
            </a:extLst>
          </p:cNvPr>
          <p:cNvSpPr txBox="1"/>
          <p:nvPr/>
        </p:nvSpPr>
        <p:spPr>
          <a:xfrm>
            <a:off x="6115569" y="817128"/>
            <a:ext cx="180000" cy="288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643F26-2CFB-4B3E-9AC9-74A83A396F36}"/>
              </a:ext>
            </a:extLst>
          </p:cNvPr>
          <p:cNvSpPr txBox="1"/>
          <p:nvPr/>
        </p:nvSpPr>
        <p:spPr>
          <a:xfrm>
            <a:off x="6295569" y="817128"/>
            <a:ext cx="180000" cy="288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995EA9-4967-46CA-8DC7-EE1DBAB59AF5}"/>
              </a:ext>
            </a:extLst>
          </p:cNvPr>
          <p:cNvSpPr txBox="1"/>
          <p:nvPr/>
        </p:nvSpPr>
        <p:spPr>
          <a:xfrm>
            <a:off x="6475569" y="817128"/>
            <a:ext cx="180000" cy="288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C5C5C7-A058-4577-8443-F21B42C313C9}"/>
              </a:ext>
            </a:extLst>
          </p:cNvPr>
          <p:cNvSpPr txBox="1"/>
          <p:nvPr/>
        </p:nvSpPr>
        <p:spPr>
          <a:xfrm>
            <a:off x="6655569" y="817128"/>
            <a:ext cx="180000" cy="288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15AD9E-AD6F-4F07-B98F-271418C743F7}"/>
              </a:ext>
            </a:extLst>
          </p:cNvPr>
          <p:cNvSpPr txBox="1"/>
          <p:nvPr/>
        </p:nvSpPr>
        <p:spPr>
          <a:xfrm>
            <a:off x="9553951" y="1362126"/>
            <a:ext cx="180000" cy="26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56D4F7-3389-475C-8DDD-DF31713A0784}"/>
              </a:ext>
            </a:extLst>
          </p:cNvPr>
          <p:cNvSpPr txBox="1"/>
          <p:nvPr/>
        </p:nvSpPr>
        <p:spPr>
          <a:xfrm>
            <a:off x="6664947" y="813323"/>
            <a:ext cx="180000" cy="28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7798B9-146D-47B4-8650-ACEE02B65B6E}"/>
              </a:ext>
            </a:extLst>
          </p:cNvPr>
          <p:cNvSpPr txBox="1"/>
          <p:nvPr/>
        </p:nvSpPr>
        <p:spPr>
          <a:xfrm>
            <a:off x="9914325" y="5828509"/>
            <a:ext cx="180000" cy="266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0E644B-0351-47CB-ADFB-68B0FE7F60A5}"/>
              </a:ext>
            </a:extLst>
          </p:cNvPr>
          <p:cNvSpPr txBox="1"/>
          <p:nvPr/>
        </p:nvSpPr>
        <p:spPr>
          <a:xfrm>
            <a:off x="5179148" y="784669"/>
            <a:ext cx="1800000" cy="288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  X 784</a:t>
            </a:r>
          </a:p>
        </p:txBody>
      </p:sp>
    </p:spTree>
    <p:extLst>
      <p:ext uri="{BB962C8B-B14F-4D97-AF65-F5344CB8AC3E}">
        <p14:creationId xmlns:p14="http://schemas.microsoft.com/office/powerpoint/2010/main" val="130420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Etienne Charlier</dc:creator>
  <cp:lastModifiedBy>Etienne Charlier</cp:lastModifiedBy>
  <cp:revision>5</cp:revision>
  <dcterms:created xsi:type="dcterms:W3CDTF">2021-04-03T11:23:18Z</dcterms:created>
  <dcterms:modified xsi:type="dcterms:W3CDTF">2021-04-03T11:52:57Z</dcterms:modified>
</cp:coreProperties>
</file>