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8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5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1054-08C4-4EE0-8432-DF966B7D6DD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58E0-6067-4773-B750-139A05D1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how-columbus-ohio-parlayed-50-million-into-500-million-for-a-smart-city-transportation-networ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exley,_Oh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Applied Capstone Project</a:t>
            </a:r>
            <a:br>
              <a:rPr lang="en-US" u="sng" dirty="0" smtClean="0"/>
            </a:b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Greek Restaurant Location in Columbus, OH</a:t>
            </a:r>
            <a:endParaRPr lang="en-US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181600"/>
            <a:ext cx="5943600" cy="609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By: Jonathan Pitts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51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Introduction/Business Problem</a:t>
            </a:r>
          </a:p>
          <a:p>
            <a:pPr marL="0" indent="0">
              <a:buNone/>
            </a:pPr>
            <a:r>
              <a:rPr lang="en-US" b="1" dirty="0" smtClean="0"/>
              <a:t>	In </a:t>
            </a:r>
            <a:r>
              <a:rPr lang="en-US" b="1" dirty="0"/>
              <a:t>this capstone project I have </a:t>
            </a:r>
            <a:r>
              <a:rPr lang="en-US" b="1" dirty="0" smtClean="0"/>
              <a:t>chosen </a:t>
            </a:r>
            <a:r>
              <a:rPr lang="en-US" b="1" dirty="0"/>
              <a:t>to figure out the best location in Columbus, OH to build a Greek </a:t>
            </a:r>
            <a:r>
              <a:rPr lang="en-US" b="1" dirty="0" smtClean="0"/>
              <a:t>	restaurant </a:t>
            </a:r>
            <a:r>
              <a:rPr lang="en-US" b="1" dirty="0"/>
              <a:t>based on most visited venues</a:t>
            </a:r>
          </a:p>
          <a:p>
            <a:r>
              <a:rPr lang="en-US" b="1" dirty="0"/>
              <a:t>Background Discussion</a:t>
            </a:r>
          </a:p>
          <a:p>
            <a:pPr marL="0" indent="0">
              <a:buNone/>
            </a:pPr>
            <a:r>
              <a:rPr lang="en-US" b="1" dirty="0" smtClean="0"/>
              <a:t>	Columbus </a:t>
            </a:r>
            <a:r>
              <a:rPr lang="en-US" b="1" dirty="0"/>
              <a:t>is a fast growing city. In June of 2016 Columbus won a grant from the Department of </a:t>
            </a:r>
            <a:r>
              <a:rPr lang="en-US" b="1" dirty="0" smtClean="0"/>
              <a:t>	Transportation </a:t>
            </a:r>
            <a:r>
              <a:rPr lang="en-US" b="1" dirty="0"/>
              <a:t>totaling 40 million dollars for the Smart City initiative. This is one of many business </a:t>
            </a:r>
            <a:r>
              <a:rPr lang="en-US" b="1" dirty="0" smtClean="0"/>
              <a:t>	ventures </a:t>
            </a:r>
            <a:r>
              <a:rPr lang="en-US" b="1" dirty="0"/>
              <a:t>Columbus has taken on. With that said, the private sector has been growing too. Because of </a:t>
            </a:r>
            <a:r>
              <a:rPr lang="en-US" b="1" dirty="0" smtClean="0"/>
              <a:t>	that</a:t>
            </a:r>
            <a:r>
              <a:rPr lang="en-US" b="1" dirty="0"/>
              <a:t>, the demand for many types of </a:t>
            </a:r>
            <a:r>
              <a:rPr lang="en-US" b="1" dirty="0" smtClean="0"/>
              <a:t>restaurants </a:t>
            </a:r>
            <a:r>
              <a:rPr lang="en-US" b="1" dirty="0"/>
              <a:t>has increased. Columbus is home to many cultural </a:t>
            </a:r>
            <a:r>
              <a:rPr lang="en-US" b="1" dirty="0" smtClean="0"/>
              <a:t>	cuisines</a:t>
            </a:r>
            <a:r>
              <a:rPr lang="en-US" b="1" dirty="0"/>
              <a:t>. Japanese, Chinese, Indian and </a:t>
            </a:r>
            <a:r>
              <a:rPr lang="en-US" b="1" dirty="0" smtClean="0"/>
              <a:t>Mediterranean </a:t>
            </a:r>
            <a:r>
              <a:rPr lang="en-US" b="1" dirty="0"/>
              <a:t>cuisines are </a:t>
            </a:r>
            <a:r>
              <a:rPr lang="en-US" b="1" dirty="0" smtClean="0"/>
              <a:t>common </a:t>
            </a:r>
            <a:r>
              <a:rPr lang="en-US" b="1" dirty="0"/>
              <a:t>place in Columbus. It's a </a:t>
            </a:r>
            <a:r>
              <a:rPr lang="en-US" b="1" dirty="0" smtClean="0"/>
              <a:t>	great </a:t>
            </a:r>
            <a:r>
              <a:rPr lang="en-US" b="1" dirty="0"/>
              <a:t>place to grow a </a:t>
            </a:r>
            <a:r>
              <a:rPr lang="en-US" b="1" dirty="0" smtClean="0"/>
              <a:t>restaurant </a:t>
            </a:r>
            <a:r>
              <a:rPr lang="en-US" b="1" dirty="0"/>
              <a:t>business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Data methods to use:</a:t>
            </a:r>
          </a:p>
          <a:p>
            <a:pPr marL="0" indent="0">
              <a:buNone/>
            </a:pPr>
            <a:r>
              <a:rPr lang="en-US" b="1" dirty="0" smtClean="0"/>
              <a:t>	In </a:t>
            </a:r>
            <a:r>
              <a:rPr lang="en-US" b="1" dirty="0"/>
              <a:t>order to accomplish this I will want to find the top Greek venues from a 10 mile radius of greater </a:t>
            </a:r>
            <a:r>
              <a:rPr lang="en-US" b="1" dirty="0" smtClean="0"/>
              <a:t>	Columbus </a:t>
            </a:r>
            <a:r>
              <a:rPr lang="en-US" b="1" dirty="0"/>
              <a:t>(Smith Brothers Hardware Building). Then I will use folium to find the best place to put a </a:t>
            </a:r>
            <a:r>
              <a:rPr lang="en-US" b="1" dirty="0" smtClean="0"/>
              <a:t>	Greek Restaurant. </a:t>
            </a:r>
            <a:r>
              <a:rPr lang="en-US" b="1" dirty="0"/>
              <a:t>I won't want to have two Greek </a:t>
            </a:r>
            <a:r>
              <a:rPr lang="en-US" b="1" dirty="0" smtClean="0"/>
              <a:t>Restaurants </a:t>
            </a:r>
            <a:r>
              <a:rPr lang="en-US" b="1" dirty="0"/>
              <a:t>close together. Then after I show that </a:t>
            </a:r>
            <a:r>
              <a:rPr lang="en-US" b="1" dirty="0" smtClean="0"/>
              <a:t>	data </a:t>
            </a:r>
            <a:r>
              <a:rPr lang="en-US" b="1" dirty="0"/>
              <a:t>in a </a:t>
            </a:r>
            <a:r>
              <a:rPr lang="en-US" b="1" dirty="0" smtClean="0"/>
              <a:t>data frame, </a:t>
            </a:r>
            <a:r>
              <a:rPr lang="en-US" b="1" dirty="0"/>
              <a:t>I will show in a folium map the venues to make it easy to see the clusters and </a:t>
            </a:r>
            <a:r>
              <a:rPr lang="en-US" b="1" dirty="0" smtClean="0"/>
              <a:t>	understand </a:t>
            </a:r>
            <a:r>
              <a:rPr lang="en-US" b="1" dirty="0"/>
              <a:t>where the most populated areas are. Then I will pitch the best site to build a </a:t>
            </a:r>
            <a:r>
              <a:rPr lang="en-US" b="1" dirty="0" smtClean="0"/>
              <a:t>restaurant </a:t>
            </a:r>
            <a:r>
              <a:rPr lang="en-US" b="1" dirty="0"/>
              <a:t>on.</a:t>
            </a:r>
          </a:p>
          <a:p>
            <a:r>
              <a:rPr lang="en-US" b="1" dirty="0"/>
              <a:t>Who would be interested in this (shareholders)?:</a:t>
            </a:r>
          </a:p>
          <a:p>
            <a:pPr marL="0" indent="0">
              <a:buNone/>
            </a:pPr>
            <a:r>
              <a:rPr lang="en-US" b="1" dirty="0" smtClean="0"/>
              <a:t>	Anyone </a:t>
            </a:r>
            <a:r>
              <a:rPr lang="en-US" b="1" dirty="0"/>
              <a:t>looking to open a Greek restaurant in Columbus, OH.</a:t>
            </a:r>
          </a:p>
          <a:p>
            <a:r>
              <a:rPr lang="en-US" b="1" dirty="0"/>
              <a:t>Data that will be used:</a:t>
            </a:r>
          </a:p>
          <a:p>
            <a:pPr marL="0" indent="0">
              <a:buNone/>
            </a:pPr>
            <a:r>
              <a:rPr lang="en-US" b="1" dirty="0" smtClean="0"/>
              <a:t>	I </a:t>
            </a:r>
            <a:r>
              <a:rPr lang="en-US" b="1" dirty="0"/>
              <a:t>will use the Foursquare API to bring in venues located near Columbus.</a:t>
            </a:r>
          </a:p>
          <a:p>
            <a:r>
              <a:rPr lang="en-US" b="1" dirty="0"/>
              <a:t>Methodology:</a:t>
            </a:r>
          </a:p>
          <a:p>
            <a:pPr marL="0" indent="0">
              <a:buNone/>
            </a:pPr>
            <a:r>
              <a:rPr lang="en-US" b="1" dirty="0" smtClean="0"/>
              <a:t>	I </a:t>
            </a:r>
            <a:r>
              <a:rPr lang="en-US" b="1" dirty="0"/>
              <a:t>plan to use Foursquare API to bring the code in and Folium to show the location of the Greek </a:t>
            </a:r>
            <a:r>
              <a:rPr lang="en-US" b="1" dirty="0" smtClean="0"/>
              <a:t>	restaurants </a:t>
            </a:r>
            <a:r>
              <a:rPr lang="en-US" b="1" dirty="0"/>
              <a:t>so that I can determine where a good location might be for a new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8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" y="885826"/>
            <a:ext cx="9067799" cy="40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343400"/>
            <a:ext cx="9131490" cy="58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250" y="5181600"/>
            <a:ext cx="9067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References:</a:t>
            </a:r>
          </a:p>
          <a:p>
            <a:r>
              <a:rPr lang="en-US" sz="1000" b="1" u="sng" dirty="0">
                <a:hlinkClick r:id="rId3"/>
              </a:rPr>
              <a:t>https://www.techrepublic.com/article/how-columbus-ohio-parlayed-50-million-into-500-million-for-a-smart-city-transportation-network/</a:t>
            </a:r>
            <a:endParaRPr lang="en-US" sz="1000" b="1" dirty="0"/>
          </a:p>
          <a:p>
            <a:r>
              <a:rPr lang="en-US" sz="1000" b="1" u="sng" dirty="0">
                <a:hlinkClick r:id="rId4"/>
              </a:rPr>
              <a:t>https://en.wikipedia.org/wiki/Bexley,_Ohio</a:t>
            </a:r>
            <a:endParaRPr 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250" y="457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5267325" y="2133600"/>
            <a:ext cx="1524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7275" y="2251159"/>
            <a:ext cx="99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Build site here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324475" y="2797372"/>
            <a:ext cx="981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Canal Winchester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2797341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Pickerington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962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Applied Capstone Project Greek Restaurant Location in Columbus, OH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Restaurant Location in Columbus Ohio</dc:title>
  <dc:creator>Jon Pitts</dc:creator>
  <cp:lastModifiedBy>Jon Pitts</cp:lastModifiedBy>
  <cp:revision>4</cp:revision>
  <dcterms:created xsi:type="dcterms:W3CDTF">2019-06-17T00:21:45Z</dcterms:created>
  <dcterms:modified xsi:type="dcterms:W3CDTF">2019-06-17T00:46:02Z</dcterms:modified>
</cp:coreProperties>
</file>