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906000" cy="6858000" type="A4"/>
  <p:notesSz cx="6858000" cy="9144000"/>
  <p:defaultTextStyle>
    <a:defPPr>
      <a:defRPr lang="es-ES"/>
    </a:defPPr>
    <a:lvl1pPr marL="0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35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70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805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740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675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610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545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480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32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D57C4-D420-4601-A0F5-AF996A71BEBE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D5B9-8696-4550-818F-6CF9093FAF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483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1" y="2130425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91E4-FEC4-48C4-8BAA-6D971687E26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3607-29C6-42A1-AAF8-242437ACE6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8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91E4-FEC4-48C4-8BAA-6D971687E26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3607-29C6-42A1-AAF8-242437ACE6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50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214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91E4-FEC4-48C4-8BAA-6D971687E26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3607-29C6-42A1-AAF8-242437ACE6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47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91E4-FEC4-48C4-8BAA-6D971687E26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3607-29C6-42A1-AAF8-242437ACE6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23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8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7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6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6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5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91E4-FEC4-48C4-8BAA-6D971687E26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3607-29C6-42A1-AAF8-242437ACE6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44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91E4-FEC4-48C4-8BAA-6D971687E26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3607-29C6-42A1-AAF8-242437ACE6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52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35" indent="0">
              <a:buNone/>
              <a:defRPr sz="2100" b="1"/>
            </a:lvl2pPr>
            <a:lvl3pPr marL="957870" indent="0">
              <a:buNone/>
              <a:defRPr sz="1900" b="1"/>
            </a:lvl3pPr>
            <a:lvl4pPr marL="1436805" indent="0">
              <a:buNone/>
              <a:defRPr sz="1700" b="1"/>
            </a:lvl4pPr>
            <a:lvl5pPr marL="1915740" indent="0">
              <a:buNone/>
              <a:defRPr sz="1700" b="1"/>
            </a:lvl5pPr>
            <a:lvl6pPr marL="2394675" indent="0">
              <a:buNone/>
              <a:defRPr sz="1700" b="1"/>
            </a:lvl6pPr>
            <a:lvl7pPr marL="2873610" indent="0">
              <a:buNone/>
              <a:defRPr sz="1700" b="1"/>
            </a:lvl7pPr>
            <a:lvl8pPr marL="3352545" indent="0">
              <a:buNone/>
              <a:defRPr sz="1700" b="1"/>
            </a:lvl8pPr>
            <a:lvl9pPr marL="3831480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35" indent="0">
              <a:buNone/>
              <a:defRPr sz="2100" b="1"/>
            </a:lvl2pPr>
            <a:lvl3pPr marL="957870" indent="0">
              <a:buNone/>
              <a:defRPr sz="1900" b="1"/>
            </a:lvl3pPr>
            <a:lvl4pPr marL="1436805" indent="0">
              <a:buNone/>
              <a:defRPr sz="1700" b="1"/>
            </a:lvl4pPr>
            <a:lvl5pPr marL="1915740" indent="0">
              <a:buNone/>
              <a:defRPr sz="1700" b="1"/>
            </a:lvl5pPr>
            <a:lvl6pPr marL="2394675" indent="0">
              <a:buNone/>
              <a:defRPr sz="1700" b="1"/>
            </a:lvl6pPr>
            <a:lvl7pPr marL="2873610" indent="0">
              <a:buNone/>
              <a:defRPr sz="1700" b="1"/>
            </a:lvl7pPr>
            <a:lvl8pPr marL="3352545" indent="0">
              <a:buNone/>
              <a:defRPr sz="1700" b="1"/>
            </a:lvl8pPr>
            <a:lvl9pPr marL="3831480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91E4-FEC4-48C4-8BAA-6D971687E26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3607-29C6-42A1-AAF8-242437ACE6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98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91E4-FEC4-48C4-8BAA-6D971687E26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3607-29C6-42A1-AAF8-242437ACE6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45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91E4-FEC4-48C4-8BAA-6D971687E26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3607-29C6-42A1-AAF8-242437ACE6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5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78935" indent="0">
              <a:buNone/>
              <a:defRPr sz="1300"/>
            </a:lvl2pPr>
            <a:lvl3pPr marL="957870" indent="0">
              <a:buNone/>
              <a:defRPr sz="1000"/>
            </a:lvl3pPr>
            <a:lvl4pPr marL="1436805" indent="0">
              <a:buNone/>
              <a:defRPr sz="900"/>
            </a:lvl4pPr>
            <a:lvl5pPr marL="1915740" indent="0">
              <a:buNone/>
              <a:defRPr sz="900"/>
            </a:lvl5pPr>
            <a:lvl6pPr marL="2394675" indent="0">
              <a:buNone/>
              <a:defRPr sz="900"/>
            </a:lvl6pPr>
            <a:lvl7pPr marL="2873610" indent="0">
              <a:buNone/>
              <a:defRPr sz="900"/>
            </a:lvl7pPr>
            <a:lvl8pPr marL="3352545" indent="0">
              <a:buNone/>
              <a:defRPr sz="900"/>
            </a:lvl8pPr>
            <a:lvl9pPr marL="383148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91E4-FEC4-48C4-8BAA-6D971687E26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3607-29C6-42A1-AAF8-242437ACE6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2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78935" indent="0">
              <a:buNone/>
              <a:defRPr sz="2900"/>
            </a:lvl2pPr>
            <a:lvl3pPr marL="957870" indent="0">
              <a:buNone/>
              <a:defRPr sz="2500"/>
            </a:lvl3pPr>
            <a:lvl4pPr marL="1436805" indent="0">
              <a:buNone/>
              <a:defRPr sz="2100"/>
            </a:lvl4pPr>
            <a:lvl5pPr marL="1915740" indent="0">
              <a:buNone/>
              <a:defRPr sz="2100"/>
            </a:lvl5pPr>
            <a:lvl6pPr marL="2394675" indent="0">
              <a:buNone/>
              <a:defRPr sz="2100"/>
            </a:lvl6pPr>
            <a:lvl7pPr marL="2873610" indent="0">
              <a:buNone/>
              <a:defRPr sz="2100"/>
            </a:lvl7pPr>
            <a:lvl8pPr marL="3352545" indent="0">
              <a:buNone/>
              <a:defRPr sz="2100"/>
            </a:lvl8pPr>
            <a:lvl9pPr marL="3831480" indent="0">
              <a:buNone/>
              <a:defRPr sz="21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935" indent="0">
              <a:buNone/>
              <a:defRPr sz="1300"/>
            </a:lvl2pPr>
            <a:lvl3pPr marL="957870" indent="0">
              <a:buNone/>
              <a:defRPr sz="1000"/>
            </a:lvl3pPr>
            <a:lvl4pPr marL="1436805" indent="0">
              <a:buNone/>
              <a:defRPr sz="900"/>
            </a:lvl4pPr>
            <a:lvl5pPr marL="1915740" indent="0">
              <a:buNone/>
              <a:defRPr sz="900"/>
            </a:lvl5pPr>
            <a:lvl6pPr marL="2394675" indent="0">
              <a:buNone/>
              <a:defRPr sz="900"/>
            </a:lvl6pPr>
            <a:lvl7pPr marL="2873610" indent="0">
              <a:buNone/>
              <a:defRPr sz="900"/>
            </a:lvl7pPr>
            <a:lvl8pPr marL="3352545" indent="0">
              <a:buNone/>
              <a:defRPr sz="900"/>
            </a:lvl8pPr>
            <a:lvl9pPr marL="383148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91E4-FEC4-48C4-8BAA-6D971687E26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3607-29C6-42A1-AAF8-242437ACE6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80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5787" tIns="47893" rIns="95787" bIns="47893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5787" tIns="47893" rIns="95787" bIns="4789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1" y="6356351"/>
            <a:ext cx="2311400" cy="365125"/>
          </a:xfrm>
          <a:prstGeom prst="rect">
            <a:avLst/>
          </a:prstGeom>
        </p:spPr>
        <p:txBody>
          <a:bodyPr vert="horz" lIns="95787" tIns="47893" rIns="95787" bIns="4789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91E4-FEC4-48C4-8BAA-6D971687E26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5787" tIns="47893" rIns="95787" bIns="4789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5787" tIns="47893" rIns="95787" bIns="4789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23607-29C6-42A1-AAF8-242437ACE6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95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87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202" indent="-359202" algn="l" defTabSz="95787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69" indent="-299334" algn="l" defTabSz="95787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338" indent="-239467" algn="l" defTabSz="9578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72" indent="-239467" algn="l" defTabSz="95787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207" indent="-239467" algn="l" defTabSz="957870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143" indent="-239467" algn="l" defTabSz="95787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077" indent="-239467" algn="l" defTabSz="95787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012" indent="-239467" algn="l" defTabSz="95787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948" indent="-239467" algn="l" defTabSz="95787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35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70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05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740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675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610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545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480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0533" y="260648"/>
            <a:ext cx="8420100" cy="165618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ESCUELA DE PADEL </a:t>
            </a:r>
            <a:br>
              <a:rPr lang="es-ES" b="1" dirty="0" smtClean="0">
                <a:solidFill>
                  <a:srgbClr val="002060"/>
                </a:solidFill>
              </a:rPr>
            </a:br>
            <a:r>
              <a:rPr lang="es-ES" sz="3600" b="1" dirty="0" smtClean="0">
                <a:solidFill>
                  <a:srgbClr val="002060"/>
                </a:solidFill>
              </a:rPr>
              <a:t>TENIS PADEL SEVILLA</a:t>
            </a:r>
            <a:r>
              <a:rPr lang="es-ES" sz="3600" b="1" dirty="0" smtClean="0">
                <a:solidFill>
                  <a:srgbClr val="002060"/>
                </a:solidFill>
              </a:rPr>
              <a:t/>
            </a:r>
            <a:br>
              <a:rPr lang="es-ES" sz="3600" b="1" dirty="0" smtClean="0">
                <a:solidFill>
                  <a:srgbClr val="002060"/>
                </a:solidFill>
              </a:rPr>
            </a:br>
            <a:r>
              <a:rPr lang="es-ES" sz="3600" b="1" dirty="0" smtClean="0">
                <a:solidFill>
                  <a:srgbClr val="002060"/>
                </a:solidFill>
              </a:rPr>
              <a:t>EN LAS INSTALACIONES  C.D. ALAMO CENTER.</a:t>
            </a:r>
            <a:endParaRPr lang="es-ES" sz="3600" b="1" dirty="0">
              <a:solidFill>
                <a:srgbClr val="00206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42611" y="2204864"/>
            <a:ext cx="7324243" cy="1752600"/>
          </a:xfrm>
          <a:ln>
            <a:solidFill>
              <a:srgbClr val="0070C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s-ES" sz="2100" dirty="0">
                <a:solidFill>
                  <a:srgbClr val="002060"/>
                </a:solidFill>
              </a:rPr>
              <a:t>CLASE DE PADEL  PARA TODOS LOS NIVELES.</a:t>
            </a:r>
          </a:p>
          <a:p>
            <a:r>
              <a:rPr lang="es-ES" sz="2100" dirty="0">
                <a:solidFill>
                  <a:srgbClr val="002060"/>
                </a:solidFill>
              </a:rPr>
              <a:t>PODRAN INSCRIBIRSE  </a:t>
            </a:r>
            <a:r>
              <a:rPr lang="es-ES" sz="2100" b="1" u="sng" dirty="0" smtClean="0">
                <a:solidFill>
                  <a:srgbClr val="002060"/>
                </a:solidFill>
              </a:rPr>
              <a:t>ABONADOS</a:t>
            </a:r>
            <a:r>
              <a:rPr lang="es-ES" sz="2100" b="1" u="sng" dirty="0" smtClean="0">
                <a:solidFill>
                  <a:srgbClr val="002060"/>
                </a:solidFill>
              </a:rPr>
              <a:t> </a:t>
            </a:r>
            <a:r>
              <a:rPr lang="es-ES" sz="2100" b="1" u="sng" dirty="0">
                <a:solidFill>
                  <a:srgbClr val="002060"/>
                </a:solidFill>
              </a:rPr>
              <a:t>Y NO </a:t>
            </a:r>
            <a:r>
              <a:rPr lang="es-ES" sz="2100" b="1" u="sng" dirty="0" smtClean="0">
                <a:solidFill>
                  <a:srgbClr val="002060"/>
                </a:solidFill>
              </a:rPr>
              <a:t>ABONADOS</a:t>
            </a:r>
            <a:r>
              <a:rPr lang="es-ES" sz="2100" b="1" u="sng" dirty="0" smtClean="0">
                <a:solidFill>
                  <a:srgbClr val="002060"/>
                </a:solidFill>
              </a:rPr>
              <a:t> </a:t>
            </a:r>
            <a:r>
              <a:rPr lang="es-ES" sz="2100" b="1" u="sng" dirty="0">
                <a:solidFill>
                  <a:srgbClr val="002060"/>
                </a:solidFill>
              </a:rPr>
              <a:t>.</a:t>
            </a:r>
          </a:p>
          <a:p>
            <a:r>
              <a:rPr lang="es-ES" sz="2100" dirty="0">
                <a:solidFill>
                  <a:srgbClr val="002060"/>
                </a:solidFill>
              </a:rPr>
              <a:t>DIAS:LUNES ,MARTES,MIERCOLES,JUEVES,VIERNES,SABADOS.</a:t>
            </a:r>
          </a:p>
          <a:p>
            <a:r>
              <a:rPr lang="es-ES" sz="2100" dirty="0">
                <a:solidFill>
                  <a:srgbClr val="002060"/>
                </a:solidFill>
              </a:rPr>
              <a:t>MAÑANAS Y TARDES</a:t>
            </a:r>
            <a:r>
              <a:rPr lang="es-ES" sz="21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s-ES" sz="2100" dirty="0" smtClean="0">
                <a:solidFill>
                  <a:srgbClr val="002060"/>
                </a:solidFill>
              </a:rPr>
              <a:t>POR LAS MAÑANAS ENTRESEMANAS SE HARA UN DESCUENTO DE 5€ AL MES.</a:t>
            </a:r>
            <a:endParaRPr lang="es-ES" sz="2100" dirty="0">
              <a:solidFill>
                <a:srgbClr val="002060"/>
              </a:solidFill>
            </a:endParaRPr>
          </a:p>
          <a:p>
            <a:r>
              <a:rPr lang="es-ES" sz="2100" dirty="0">
                <a:solidFill>
                  <a:srgbClr val="002060"/>
                </a:solidFill>
              </a:rPr>
              <a:t>INSCRIPCION E INFORMACION : CHARI BAREA 609528242.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20087"/>
              </p:ext>
            </p:extLst>
          </p:nvPr>
        </p:nvGraphicFramePr>
        <p:xfrm>
          <a:off x="1364601" y="4293096"/>
          <a:ext cx="7332814" cy="1989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/>
                <a:gridCol w="1482164"/>
                <a:gridCol w="1638182"/>
                <a:gridCol w="1872208"/>
                <a:gridCol w="1170130"/>
              </a:tblGrid>
              <a:tr h="274511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GRUPOS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PRECIO SOCIO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PRECIO</a:t>
                      </a:r>
                      <a:r>
                        <a:rPr lang="es-ES" sz="1200" baseline="0" dirty="0" smtClean="0"/>
                        <a:t> NO SOCIO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DIA/ HORA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ALUMNOS</a:t>
                      </a:r>
                      <a:endParaRPr lang="es-ES" sz="1200" dirty="0"/>
                    </a:p>
                  </a:txBody>
                  <a:tcPr marL="99060" marR="99060"/>
                </a:tc>
              </a:tr>
              <a:tr h="274511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ADULTOS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28 € MES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33 € MES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 HORA X SEMANA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MAX 4</a:t>
                      </a:r>
                      <a:endParaRPr lang="es-ES" sz="1200" dirty="0"/>
                    </a:p>
                  </a:txBody>
                  <a:tcPr marL="99060" marR="99060"/>
                </a:tc>
              </a:tr>
              <a:tr h="274511"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48 € MES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58 € MES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 2 HORAS X SEMANA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MAX 4</a:t>
                      </a:r>
                      <a:endParaRPr lang="es-ES" sz="1200" dirty="0"/>
                    </a:p>
                  </a:txBody>
                  <a:tcPr marL="99060" marR="99060"/>
                </a:tc>
              </a:tr>
              <a:tr h="274511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NIÑOS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 25 € MES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 28 € MES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 HORA  X SEMANA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MAX 6</a:t>
                      </a:r>
                      <a:endParaRPr lang="es-ES" sz="1200" dirty="0"/>
                    </a:p>
                  </a:txBody>
                  <a:tcPr marL="99060" marR="99060"/>
                </a:tc>
              </a:tr>
              <a:tr h="342880"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45 € MES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48 € MES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2 HORAS X SEMANA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MAX 6</a:t>
                      </a:r>
                      <a:endParaRPr lang="es-ES" sz="1200" dirty="0"/>
                    </a:p>
                  </a:txBody>
                  <a:tcPr marL="99060" marR="99060"/>
                </a:tc>
              </a:tr>
              <a:tr h="274511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PARTICULAR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18 </a:t>
                      </a:r>
                      <a:r>
                        <a:rPr lang="es-ES" sz="1200" dirty="0" smtClean="0"/>
                        <a:t>€ </a:t>
                      </a:r>
                      <a:r>
                        <a:rPr lang="es-ES" sz="1200" baseline="0" dirty="0" smtClean="0"/>
                        <a:t> 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 </a:t>
                      </a:r>
                      <a:r>
                        <a:rPr lang="es-ES" sz="1200" dirty="0" smtClean="0"/>
                        <a:t>€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 HORA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 PERSONA</a:t>
                      </a:r>
                      <a:endParaRPr lang="es-ES" sz="1200" dirty="0"/>
                    </a:p>
                  </a:txBody>
                  <a:tcPr marL="99060" marR="99060"/>
                </a:tc>
              </a:tr>
              <a:tr h="274511"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12 </a:t>
                      </a:r>
                      <a:r>
                        <a:rPr lang="es-ES" sz="1200" dirty="0" smtClean="0"/>
                        <a:t>€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smtClean="0"/>
                        <a:t>14 </a:t>
                      </a:r>
                      <a:r>
                        <a:rPr lang="es-ES" sz="1200" dirty="0" smtClean="0"/>
                        <a:t>€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 HORA</a:t>
                      </a:r>
                      <a:endParaRPr lang="es-ES" sz="12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 2 PERSONAS</a:t>
                      </a:r>
                      <a:endParaRPr lang="es-ES" sz="1200" dirty="0"/>
                    </a:p>
                  </a:txBody>
                  <a:tcPr marL="99060" marR="990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430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129</Words>
  <Application>Microsoft Office PowerPoint</Application>
  <PresentationFormat>A4 (210 x 297 mm)</PresentationFormat>
  <Paragraphs>39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ESCUELA DE PADEL  TENIS PADEL SEVILLA EN LAS INSTALACIONES  C.D. ALAMO CENTER.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DE PADEL  C.D. ALAMO CENTER.</dc:title>
  <dc:creator>CHARI</dc:creator>
  <cp:lastModifiedBy>CHARI</cp:lastModifiedBy>
  <cp:revision>7</cp:revision>
  <dcterms:created xsi:type="dcterms:W3CDTF">2013-02-27T18:53:13Z</dcterms:created>
  <dcterms:modified xsi:type="dcterms:W3CDTF">2014-08-13T12:49:12Z</dcterms:modified>
</cp:coreProperties>
</file>