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57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B9A9-D064-B553-65C7-6E6DB7A3A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77E60-C44D-A05C-195F-981C22E8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D478-D529-FE3F-FC31-8F99224C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BF7-C2AC-48CF-976F-A3BB1DD623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1328-C675-1257-E60F-03A96675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C775-3A12-72CC-AAE0-2D2317C9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DBB-3453-4BEE-9A01-F489B0B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0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6771-2FF8-FA42-1C40-CAA34F47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C800F-902E-4087-E5E4-17FB1D72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4A18-DAEB-0636-EC60-DE2BB679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BF7-C2AC-48CF-976F-A3BB1DD623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5532-AD34-1F5A-3F2D-07EBBB00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3486-565A-CF94-C2C2-474C8F1F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DBB-3453-4BEE-9A01-F489B0B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CFA5B-02C7-7093-DF1B-0B1FA5376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EAF86-508C-EFB8-E806-A286BB847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AD307-A786-4540-C338-349D8AA7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BF7-C2AC-48CF-976F-A3BB1DD623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3563E-C2B0-0067-505B-95E23852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38E3-01AF-7919-FB1F-3CC1072C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DBB-3453-4BEE-9A01-F489B0B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6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D32C-C1C3-67E8-B587-8B847F2A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FBB5-215A-1C6F-01E5-49C0D2FF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BA323-F084-C4B4-16DA-0976B704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BF7-C2AC-48CF-976F-A3BB1DD623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C38B-E979-61F7-2AE6-4B655FCC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CF8F-4122-E74E-4B54-B8718DCB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DBB-3453-4BEE-9A01-F489B0B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9A2-E974-E6E4-7CCB-5CB9A7E7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9F0E5-E793-9C1F-4038-6114C082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A8C0C-8F6E-8192-2DCB-8FAEC557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BF7-C2AC-48CF-976F-A3BB1DD623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D7D8-C2DA-D39A-BC08-90830D14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46A7-7F66-4217-9614-D647ACEF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DBB-3453-4BEE-9A01-F489B0B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5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3271-D0B6-7E24-7334-1BD80273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A00F-0D11-167C-07E1-16EF6B12D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E34F1-AD0A-D23A-AC63-22DD62D3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32F46-0023-F474-5485-DE793079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BF7-C2AC-48CF-976F-A3BB1DD623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E8ED9-B8D3-2AF7-64EC-92FE0AC8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7B833-DA63-AEF5-A652-167AF7C3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DBB-3453-4BEE-9A01-F489B0B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1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A3FA-9843-6622-1C3F-FBA8677A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F505E-DC7F-5F57-7BC3-17196117C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78A78-0995-59DC-37AC-36E1036F2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5A87E-D226-D93F-AE6A-B167262F5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66F53-E33A-1C69-1ECB-8F658B2B0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7B589-23D8-E774-BF7C-2686A313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BF7-C2AC-48CF-976F-A3BB1DD623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12F5-34EF-C7B7-6D39-A1F1927A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E848E-ED72-C589-0945-4122F8C3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DBB-3453-4BEE-9A01-F489B0B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5E50-DC52-F5D9-45F0-1047B383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D973A-C21F-668B-D476-0C9BD099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BF7-C2AC-48CF-976F-A3BB1DD623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DF7B3-C1F8-8D58-8EF3-C7EE75C4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6BD8F-CEBD-7C19-8849-DB73E296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DBB-3453-4BEE-9A01-F489B0B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EA155-DA0B-91BF-1DD7-DE1825C1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BF7-C2AC-48CF-976F-A3BB1DD623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4FEAD-CBD4-D61E-72AD-8C2FA86D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A3055-12A7-4326-6AAE-E89CCB41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DBB-3453-4BEE-9A01-F489B0B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6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42A4-289B-5D45-2900-BE8AE12C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475F-9A33-D19C-1902-84654A08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0C400-1CDC-C4A3-C08D-CAE21BA66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A9EE4-397B-85A3-B5BB-AC60AD3A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BF7-C2AC-48CF-976F-A3BB1DD623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3E33F-9B98-1985-05F6-2F551E36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4BF78-83D8-31CB-A79E-8455748E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DBB-3453-4BEE-9A01-F489B0B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9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467C-6005-72E4-110B-74E77F08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0D134-696F-0086-481B-3A44C4F09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8350A-A342-07DC-A874-A7D5C38B7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38FE7-257B-61F5-3B57-B37359CA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1BF7-C2AC-48CF-976F-A3BB1DD623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42D16-A84C-9D51-A472-FF76F48A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93E6C-55EA-2433-6C82-9A515690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6BDBB-3453-4BEE-9A01-F489B0B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3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94188-D3DB-02FB-F087-04E45F51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2DE66-C13D-9929-74E2-30D97122E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29C2F-25F1-DF3B-9D9C-2396E9BF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31BF7-C2AC-48CF-976F-A3BB1DD623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D0B4F-D94B-2E54-DC8B-DFD2F8813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F04E-F510-A5FA-B783-0A6A79BC2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C6BDBB-3453-4BEE-9A01-F489B0B2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3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nets and sun in space&#10;&#10;AI-generated content may be incorrect.">
            <a:extLst>
              <a:ext uri="{FF2B5EF4-FFF2-40B4-BE49-F238E27FC236}">
                <a16:creationId xmlns:a16="http://schemas.microsoft.com/office/drawing/2014/main" id="{B78E0BCA-34E2-948E-4A60-880FEC09A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8220DC-98AF-D2CC-BFCB-CDD1456117D9}"/>
              </a:ext>
            </a:extLst>
          </p:cNvPr>
          <p:cNvSpPr txBox="1"/>
          <p:nvPr/>
        </p:nvSpPr>
        <p:spPr>
          <a:xfrm>
            <a:off x="357808" y="463826"/>
            <a:ext cx="10999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 13: Heliophysics and Planetary Science Branch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Pushing Boundaries in Heliophysics and Planetary Science</a:t>
            </a:r>
          </a:p>
        </p:txBody>
      </p:sp>
    </p:spTree>
    <p:extLst>
      <p:ext uri="{BB962C8B-B14F-4D97-AF65-F5344CB8AC3E}">
        <p14:creationId xmlns:p14="http://schemas.microsoft.com/office/powerpoint/2010/main" val="38737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Valeriy Tenishev</dc:creator>
  <cp:lastModifiedBy>Valeriy Tenishev</cp:lastModifiedBy>
  <cp:revision>2</cp:revision>
  <dcterms:created xsi:type="dcterms:W3CDTF">2025-03-07T21:02:10Z</dcterms:created>
  <dcterms:modified xsi:type="dcterms:W3CDTF">2025-03-10T15:43:49Z</dcterms:modified>
</cp:coreProperties>
</file>