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0" r:id="rId2"/>
    <p:sldId id="381" r:id="rId3"/>
    <p:sldId id="383" r:id="rId4"/>
    <p:sldId id="386" r:id="rId5"/>
    <p:sldId id="387" r:id="rId6"/>
    <p:sldId id="3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00"/>
    <a:srgbClr val="F7DDE8"/>
    <a:srgbClr val="F3CDDD"/>
    <a:srgbClr val="E9A5C2"/>
    <a:srgbClr val="C0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 autoAdjust="0"/>
  </p:normalViewPr>
  <p:slideViewPr>
    <p:cSldViewPr>
      <p:cViewPr varScale="1">
        <p:scale>
          <a:sx n="74" d="100"/>
          <a:sy n="74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68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03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06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04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7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1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44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4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4/20/2020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8075" y="1008123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REST Assured API Testing with JAVA</a:t>
            </a:r>
            <a:endParaRPr lang="en-IN" sz="30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84" y="141913"/>
            <a:ext cx="2614286" cy="540000"/>
          </a:xfrm>
          <a:prstGeom prst="rect">
            <a:avLst/>
          </a:prstGeom>
        </p:spPr>
      </p:pic>
      <p:pic>
        <p:nvPicPr>
          <p:cNvPr id="2" name="Picture 2" descr="GitHub - rest-assured/rest-assured: Java DSL for easy testing of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84" y="227687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b="1" strike="noStrike" spc="-1">
                <a:solidFill>
                  <a:srgbClr val="C00000"/>
                </a:solidFill>
                <a:latin typeface="Calibri"/>
                <a:ea typeface="DejaVu Sans"/>
              </a:rPr>
              <a:t>Agenda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371600"/>
            <a:ext cx="8227440" cy="475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lang="en-IN" sz="3200" b="0" strike="noStrike" spc="-1" dirty="0" smtClean="0">
                <a:solidFill>
                  <a:srgbClr val="C00000"/>
                </a:solidFill>
                <a:latin typeface="Calibri"/>
                <a:ea typeface="DejaVu Sans"/>
              </a:rPr>
              <a:t>Tools Used</a:t>
            </a: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lang="en-IN" sz="3200" spc="-1" dirty="0" smtClean="0">
                <a:solidFill>
                  <a:srgbClr val="C00000"/>
                </a:solidFill>
                <a:latin typeface="Calibri"/>
              </a:rPr>
              <a:t>Automation Framework Architecture</a:t>
            </a: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lang="en-IN" sz="3200" spc="-1" dirty="0" smtClean="0">
                <a:solidFill>
                  <a:srgbClr val="C00000"/>
                </a:solidFill>
                <a:latin typeface="Calibri"/>
              </a:rPr>
              <a:t>Sample Report</a:t>
            </a: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endParaRPr lang="en-IN" sz="3200" spc="-1" dirty="0" smtClean="0">
              <a:solidFill>
                <a:srgbClr val="C00000"/>
              </a:solidFill>
              <a:latin typeface="Calibri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</a:pPr>
            <a:endParaRPr lang="en-IN" sz="3200" spc="-1" dirty="0" smtClean="0">
              <a:solidFill>
                <a:srgbClr val="C00000"/>
              </a:solidFill>
              <a:latin typeface="Calibri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82" name="Line 3"/>
          <p:cNvSpPr/>
          <p:nvPr/>
        </p:nvSpPr>
        <p:spPr>
          <a:xfrm>
            <a:off x="838080" y="1218960"/>
            <a:ext cx="1981080" cy="1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4662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7992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600" b="0" strike="noStrike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Tools </a:t>
            </a:r>
            <a:r>
              <a:rPr lang="en-IN" sz="3600" b="0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And  Their Significance</a:t>
            </a:r>
            <a:endParaRPr lang="en-IN" sz="3600" b="0" strike="noStrike" spc="-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415520"/>
            <a:ext cx="8227440" cy="4794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25000" lnSpcReduction="20000"/>
          </a:bodyPr>
          <a:lstStyle/>
          <a:p>
            <a:pPr marL="343080" indent="-340920" algn="just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8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Assured -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Rest-Assured presents a great advantage because it supports multiple HTTP requests and can validate and/or verify the responses of these requests</a:t>
            </a:r>
            <a:r>
              <a:rPr lang="en-US" sz="8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60" algn="just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</a:pPr>
            <a:endParaRPr lang="en-IN" sz="8000" b="0" strike="noStrike" spc="-1" dirty="0" smtClean="0">
              <a:solidFill>
                <a:srgbClr val="C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3080" indent="-3409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IN" sz="8000" b="1" strike="noStrike" spc="-1" dirty="0" smtClean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Core Java -</a:t>
            </a:r>
            <a:r>
              <a:rPr lang="en-US" sz="8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There is an abundance of readily available frameworks, plugins, APIs and libraries that supports </a:t>
            </a:r>
            <a:r>
              <a:rPr lang="en-US" sz="8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8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for test automation</a:t>
            </a:r>
            <a:r>
              <a:rPr lang="en-US" sz="8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6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US" sz="8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9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8000" b="1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Maven(Build Tool)</a:t>
            </a:r>
            <a:r>
              <a:rPr lang="en-US" sz="8000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- </a:t>
            </a:r>
            <a:r>
              <a:rPr lang="en-US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project/ build management tool, which is based on the concept of a POM (Project Object Model) contains project information and configuration information for the maven to build the project like build directory, source directory, dependencies, test source directory, goals, plugin, etc.</a:t>
            </a:r>
          </a:p>
          <a:p>
            <a:pPr marL="343080" indent="-3409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8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0920" algn="just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8000" b="1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Version control</a:t>
            </a:r>
            <a:r>
              <a:rPr lang="en-US" sz="8000" spc="-1" dirty="0">
                <a:solidFill>
                  <a:srgbClr val="C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- 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System(</a:t>
            </a:r>
            <a:r>
              <a:rPr lang="en-US" sz="8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8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CI/CD(</a:t>
            </a:r>
            <a:r>
              <a:rPr lang="en-US" sz="8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TeamCity</a:t>
            </a:r>
            <a:r>
              <a:rPr lang="en-US" sz="8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lang="en-US" sz="8000" dirty="0"/>
              <a:t/>
            </a:r>
            <a:br>
              <a:rPr lang="en-US" sz="8000" dirty="0"/>
            </a:br>
            <a:r>
              <a:rPr lang="en-US" sz="8000" spc="-1" dirty="0">
                <a:solidFill>
                  <a:srgbClr val="000000"/>
                </a:solidFill>
                <a:ea typeface="DejaVu Sans"/>
              </a:rPr>
              <a:t> </a:t>
            </a:r>
            <a:endParaRPr lang="en-US" sz="8000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72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US" sz="7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endParaRPr lang="en-IN" sz="8800" b="0" strike="noStrike" spc="-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Line 3"/>
          <p:cNvSpPr/>
          <p:nvPr/>
        </p:nvSpPr>
        <p:spPr>
          <a:xfrm>
            <a:off x="838080" y="1218960"/>
            <a:ext cx="2133720" cy="1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578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160">
              <a:lnSpc>
                <a:spcPct val="100000"/>
              </a:lnSpc>
              <a:spcBef>
                <a:spcPts val="641"/>
              </a:spcBef>
            </a:pPr>
            <a:r>
              <a:rPr lang="en-IN" sz="3200" spc="-1" dirty="0" smtClean="0">
                <a:solidFill>
                  <a:srgbClr val="C00000"/>
                </a:solidFill>
                <a:latin typeface="Calibri"/>
              </a:rPr>
              <a:t>Framework Architecture</a:t>
            </a:r>
            <a:endParaRPr lang="en-IN" sz="32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2050" name="Picture 2" descr="API Testing with REST Assured | Zuci Systems | Zuci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68389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96752"/>
            <a:ext cx="773948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 Reporting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844" y="500042"/>
            <a:ext cx="8501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C00000"/>
                </a:solidFill>
              </a:rPr>
              <a:t>Reporting</a:t>
            </a:r>
            <a:endParaRPr lang="en-US" sz="3000" dirty="0" smtClean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671637"/>
            <a:ext cx="8893652" cy="43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1547876</TotalTime>
  <Words>51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Framework Architecture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Admin</cp:lastModifiedBy>
  <cp:revision>1222</cp:revision>
  <dcterms:created xsi:type="dcterms:W3CDTF">2016-06-04T14:27:10Z</dcterms:created>
  <dcterms:modified xsi:type="dcterms:W3CDTF">2020-04-20T08:04:55Z</dcterms:modified>
</cp:coreProperties>
</file>