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Franklin Gothic" panose="020B0604020202020204" charset="0"/>
      <p:bold r:id="rId8"/>
    </p:embeddedFont>
    <p:embeddedFont>
      <p:font typeface="Libre Franklin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87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5951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31904" y="0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4079776" y="1484784"/>
            <a:ext cx="7992888" cy="551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US" dirty="0"/>
              <a:t>Department of Empowerment of Persons with Disabilities(</a:t>
            </a:r>
            <a:r>
              <a:rPr lang="en-US" dirty="0" err="1"/>
              <a:t>Divyangjan</a:t>
            </a:r>
            <a:r>
              <a:rPr lang="en-US" dirty="0"/>
              <a:t>) , Ministry of Social Justice and </a:t>
            </a:r>
            <a:r>
              <a:rPr lang="en-US" dirty="0" smtClean="0"/>
              <a:t>Empowerment</a:t>
            </a:r>
            <a:endParaRPr lang="en-US" dirty="0"/>
          </a:p>
          <a:p>
            <a:pPr marL="0" lvl="0" indent="0">
              <a:spcBef>
                <a:spcPts val="0"/>
              </a:spcBef>
            </a:pPr>
            <a:endParaRPr sz="8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IN" dirty="0" smtClean="0"/>
              <a:t>RK761</a:t>
            </a:r>
            <a:endParaRPr lang="en-IN" dirty="0"/>
          </a:p>
          <a:p>
            <a:pPr marL="0" lv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 </a:t>
            </a:r>
            <a:r>
              <a:rPr lang="en-US" dirty="0" smtClean="0"/>
              <a:t>DEVELOPMENT </a:t>
            </a:r>
            <a:r>
              <a:rPr lang="en-US" dirty="0"/>
              <a:t>&amp; IMPLEMENTATION OF AN INTEGRATED WEB-BASED OFFICE DOCUMENT MANAGEMENT SYSTEM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Hack Sparrow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dirty="0" err="1" smtClean="0">
                <a:latin typeface="Franklin Gothic"/>
                <a:ea typeface="Franklin Gothic"/>
                <a:cs typeface="Franklin Gothic"/>
                <a:sym typeface="Franklin Gothic"/>
              </a:rPr>
              <a:t>Avinash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dirty="0" err="1" smtClean="0">
                <a:latin typeface="Franklin Gothic"/>
                <a:ea typeface="Franklin Gothic"/>
                <a:cs typeface="Franklin Gothic"/>
                <a:sym typeface="Franklin Gothic"/>
              </a:rPr>
              <a:t>Vishwakarma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):</a:t>
            </a:r>
            <a:endParaRPr lang="en-US" dirty="0">
              <a:ea typeface="Franklin Gothic"/>
              <a:cs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Government Engineering College, Raipur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sz="1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</a:t>
            </a:r>
            <a:r>
              <a:rPr lang="en-US" dirty="0" smtClean="0">
                <a:latin typeface="Franklin Gothic"/>
                <a:ea typeface="Franklin Gothic"/>
                <a:cs typeface="Franklin Gothic"/>
                <a:sym typeface="Franklin Gothic"/>
              </a:rPr>
              <a:t>: Smart Automation</a:t>
            </a: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" y="252207"/>
            <a:ext cx="3431177" cy="147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5988546" cy="337188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lvl="0" indent="-285750">
              <a:buFont typeface="Noto Sans Symbols"/>
              <a:buChar char="⮚"/>
            </a:pPr>
            <a:r>
              <a:rPr lang="en-US" dirty="0" smtClean="0">
                <a:latin typeface="Franklin Gothic" panose="020B0604020202020204" charset="0"/>
              </a:rPr>
              <a:t>Our </a:t>
            </a:r>
            <a:r>
              <a:rPr lang="en-US" dirty="0">
                <a:latin typeface="Franklin Gothic" panose="020B0604020202020204" charset="0"/>
              </a:rPr>
              <a:t>platform will provide a user-friendly interface for managing  </a:t>
            </a:r>
            <a:r>
              <a:rPr lang="en-US" dirty="0" smtClean="0">
                <a:latin typeface="Franklin Gothic" panose="020B0604020202020204" charset="0"/>
              </a:rPr>
              <a:t>files</a:t>
            </a:r>
          </a:p>
          <a:p>
            <a:pPr marL="285750" lvl="0" indent="-285750">
              <a:buFont typeface="Noto Sans Symbols"/>
              <a:buChar char="⮚"/>
            </a:pPr>
            <a:r>
              <a:rPr lang="en-US" dirty="0" smtClean="0">
                <a:latin typeface="Franklin Gothic" panose="020B0604020202020204" charset="0"/>
              </a:rPr>
              <a:t>Searching</a:t>
            </a:r>
            <a:r>
              <a:rPr lang="en-US" dirty="0">
                <a:latin typeface="Franklin Gothic" panose="020B0604020202020204" charset="0"/>
              </a:rPr>
              <a:t>, sorting, and categorical filtering </a:t>
            </a:r>
            <a:endParaRPr lang="en-US" dirty="0" smtClean="0">
              <a:latin typeface="Franklin Gothic" panose="020B0604020202020204" charset="0"/>
            </a:endParaRPr>
          </a:p>
          <a:p>
            <a:pPr marL="285750" lvl="0" indent="-285750">
              <a:buFont typeface="Noto Sans Symbols"/>
              <a:buChar char="⮚"/>
            </a:pPr>
            <a:r>
              <a:rPr lang="en-US" dirty="0">
                <a:latin typeface="Franklin Gothic" panose="020B0604020202020204" charset="0"/>
              </a:rPr>
              <a:t>In case of file transferring live status update and </a:t>
            </a:r>
            <a:r>
              <a:rPr lang="en-US" dirty="0" smtClean="0">
                <a:latin typeface="Franklin Gothic" panose="020B0604020202020204" charset="0"/>
              </a:rPr>
              <a:t>notification</a:t>
            </a:r>
          </a:p>
          <a:p>
            <a:pPr marL="285750" lvl="0" indent="-285750">
              <a:buFont typeface="Noto Sans Symbols"/>
              <a:buChar char="⮚"/>
            </a:pPr>
            <a:r>
              <a:rPr lang="en-IN" dirty="0">
                <a:latin typeface="Franklin Gothic" panose="020B0604020202020204" charset="0"/>
              </a:rPr>
              <a:t>Authentication based File manipulation </a:t>
            </a:r>
            <a:endParaRPr lang="en-IN" dirty="0" smtClean="0">
              <a:latin typeface="Franklin Gothic" panose="020B0604020202020204" charset="0"/>
            </a:endParaRPr>
          </a:p>
          <a:p>
            <a:pPr marL="285750" lvl="0" indent="-285750">
              <a:buFont typeface="Noto Sans Symbols"/>
              <a:buChar char="⮚"/>
            </a:pPr>
            <a:r>
              <a:rPr lang="en-IN" dirty="0">
                <a:latin typeface="Franklin Gothic" panose="020B0604020202020204" charset="0"/>
              </a:rPr>
              <a:t>2 step authentication process </a:t>
            </a:r>
            <a:endParaRPr lang="en-IN" dirty="0" smtClean="0">
              <a:latin typeface="Franklin Gothic" panose="020B0604020202020204" charset="0"/>
            </a:endParaRPr>
          </a:p>
          <a:p>
            <a:pPr marL="285750" lvl="0" indent="-285750">
              <a:buFont typeface="Noto Sans Symbols"/>
              <a:buChar char="⮚"/>
            </a:pPr>
            <a:r>
              <a:rPr lang="en-IN" dirty="0">
                <a:latin typeface="Franklin Gothic" panose="020B0604020202020204" charset="0"/>
              </a:rPr>
              <a:t>OCR based searching </a:t>
            </a:r>
            <a:endParaRPr lang="en-IN" dirty="0" smtClean="0">
              <a:latin typeface="Franklin Gothic" panose="020B0604020202020204" charset="0"/>
            </a:endParaRPr>
          </a:p>
          <a:p>
            <a:pPr marL="285750" lvl="0" indent="-285750">
              <a:buFont typeface="Noto Sans Symbols"/>
              <a:buChar char="⮚"/>
            </a:pPr>
            <a:r>
              <a:rPr lang="en-US" dirty="0">
                <a:latin typeface="Franklin Gothic" panose="020B0604020202020204" charset="0"/>
              </a:rPr>
              <a:t>Decentralized database for avoiding failure</a:t>
            </a:r>
            <a:endParaRPr dirty="0">
              <a:latin typeface="Franklin Gothic" panose="020B0604020202020204" charset="0"/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lvl="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smtClean="0">
                <a:solidFill>
                  <a:schemeClr val="dk1"/>
                </a:solidFill>
                <a:latin typeface="Franklin Gothic" panose="020B0604020202020204" charset="0"/>
                <a:ea typeface="Libre Franklin"/>
                <a:cs typeface="Libre Franklin"/>
                <a:sym typeface="Libre Franklin"/>
              </a:rPr>
              <a:t> Frontend </a:t>
            </a:r>
            <a:r>
              <a:rPr lang="en-US" sz="1600" dirty="0">
                <a:solidFill>
                  <a:schemeClr val="dk1"/>
                </a:solidFill>
                <a:latin typeface="Franklin Gothic" panose="020B0604020202020204" charset="0"/>
                <a:ea typeface="Libre Franklin"/>
                <a:cs typeface="Libre Franklin"/>
                <a:sym typeface="Libre Franklin"/>
              </a:rPr>
              <a:t>– React.js,  </a:t>
            </a:r>
            <a:r>
              <a:rPr lang="en-US" sz="1600" dirty="0" smtClean="0">
                <a:solidFill>
                  <a:schemeClr val="dk1"/>
                </a:solidFill>
                <a:latin typeface="Franklin Gothic" panose="020B0604020202020204" charset="0"/>
                <a:ea typeface="Libre Franklin"/>
                <a:cs typeface="Libre Franklin"/>
                <a:sym typeface="Libre Franklin"/>
              </a:rPr>
              <a:t>JavaScript</a:t>
            </a:r>
          </a:p>
          <a:p>
            <a:pPr marL="285750" lvl="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 dirty="0">
                <a:latin typeface="Franklin Gothic" panose="020B0604020202020204" charset="0"/>
              </a:rPr>
              <a:t> Backend – Django –rest-framework ,</a:t>
            </a:r>
            <a:r>
              <a:rPr lang="en-IN" sz="1600" dirty="0" smtClean="0">
                <a:latin typeface="Franklin Gothic" panose="020B0604020202020204" charset="0"/>
              </a:rPr>
              <a:t>Python</a:t>
            </a:r>
          </a:p>
          <a:p>
            <a:pPr marL="285750" lvl="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 dirty="0">
                <a:latin typeface="Franklin Gothic" panose="020B0604020202020204" charset="0"/>
              </a:rPr>
              <a:t> Database – PostgreSQL , </a:t>
            </a:r>
            <a:r>
              <a:rPr lang="en-IN" sz="1600" dirty="0" err="1">
                <a:latin typeface="Franklin Gothic" panose="020B0604020202020204" charset="0"/>
              </a:rPr>
              <a:t>Redis</a:t>
            </a:r>
            <a:r>
              <a:rPr lang="en-IN" sz="1600" dirty="0">
                <a:latin typeface="Franklin Gothic" panose="020B0604020202020204" charset="0"/>
              </a:rPr>
              <a:t> </a:t>
            </a:r>
            <a:endParaRPr lang="en-IN" sz="1600" dirty="0" smtClean="0">
              <a:latin typeface="Franklin Gothic" panose="020B0604020202020204" charset="0"/>
            </a:endParaRPr>
          </a:p>
          <a:p>
            <a:pPr marL="285750" lvl="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600" dirty="0">
                <a:latin typeface="Franklin Gothic" panose="020B0604020202020204" charset="0"/>
              </a:rPr>
              <a:t> Machine-Learning – Python , Tesseract</a:t>
            </a:r>
            <a:endParaRPr sz="1600" dirty="0">
              <a:latin typeface="Franklin Gothic" panose="020B060402020202020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lnSpc>
                <a:spcPct val="200000"/>
              </a:lnSpc>
              <a:spcBef>
                <a:spcPts val="0"/>
              </a:spcBef>
              <a:buFont typeface="Noto Sans Symbols"/>
              <a:buChar char="⮚"/>
            </a:pPr>
            <a:r>
              <a:rPr lang="en-US" dirty="0" smtClean="0">
                <a:latin typeface="Franklin Gothic" panose="020B0604020202020204" charset="0"/>
              </a:rPr>
              <a:t>Document </a:t>
            </a:r>
            <a:r>
              <a:rPr lang="en-US" dirty="0">
                <a:latin typeface="Franklin Gothic" panose="020B0604020202020204" charset="0"/>
              </a:rPr>
              <a:t>Centric Review and Approval </a:t>
            </a:r>
            <a:r>
              <a:rPr lang="en-US" dirty="0" smtClean="0">
                <a:latin typeface="Franklin Gothic" panose="020B0604020202020204" charset="0"/>
              </a:rPr>
              <a:t>Process</a:t>
            </a:r>
          </a:p>
          <a:p>
            <a:pPr marL="285750" lvl="0" indent="-285750">
              <a:lnSpc>
                <a:spcPct val="200000"/>
              </a:lnSpc>
              <a:spcBef>
                <a:spcPts val="0"/>
              </a:spcBef>
              <a:buFont typeface="Noto Sans Symbols"/>
              <a:buChar char="⮚"/>
            </a:pPr>
            <a:r>
              <a:rPr lang="en-IN" dirty="0">
                <a:latin typeface="Franklin Gothic" panose="020B0604020202020204" charset="0"/>
              </a:rPr>
              <a:t>Online Document </a:t>
            </a:r>
            <a:r>
              <a:rPr lang="en-IN" dirty="0" smtClean="0">
                <a:latin typeface="Franklin Gothic" panose="020B0604020202020204" charset="0"/>
              </a:rPr>
              <a:t>Storage</a:t>
            </a:r>
          </a:p>
          <a:p>
            <a:pPr marL="285750" lvl="0" indent="-285750">
              <a:lnSpc>
                <a:spcPct val="200000"/>
              </a:lnSpc>
              <a:spcBef>
                <a:spcPts val="0"/>
              </a:spcBef>
              <a:buFont typeface="Noto Sans Symbols"/>
              <a:buChar char="⮚"/>
            </a:pPr>
            <a:r>
              <a:rPr lang="en-US" dirty="0" smtClean="0">
                <a:latin typeface="Franklin Gothic" panose="020B0604020202020204" charset="0"/>
              </a:rPr>
              <a:t>Replicated Storage System</a:t>
            </a:r>
            <a:endParaRPr dirty="0">
              <a:latin typeface="Franklin Gothic" panose="020B0604020202020204" charset="0"/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lnSpc>
                <a:spcPct val="20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Franklin Gothic" panose="020B0604020202020204" charset="0"/>
                <a:ea typeface="Libre Franklin"/>
                <a:cs typeface="Libre Franklin"/>
                <a:sym typeface="Libre Franklin"/>
              </a:rPr>
              <a:t>2 step </a:t>
            </a:r>
            <a:r>
              <a:rPr lang="en-US" sz="1600" dirty="0" smtClean="0">
                <a:solidFill>
                  <a:schemeClr val="dk1"/>
                </a:solidFill>
                <a:latin typeface="Franklin Gothic" panose="020B0604020202020204" charset="0"/>
                <a:ea typeface="Libre Franklin"/>
                <a:cs typeface="Libre Franklin"/>
                <a:sym typeface="Libre Franklin"/>
              </a:rPr>
              <a:t>authentication</a:t>
            </a:r>
          </a:p>
          <a:p>
            <a:pPr marL="285750" lvl="0" indent="-285750">
              <a:lnSpc>
                <a:spcPct val="20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Franklin Gothic" panose="020B0604020202020204" charset="0"/>
                <a:ea typeface="Libre Franklin"/>
                <a:cs typeface="Libre Franklin"/>
                <a:sym typeface="Libre Franklin"/>
              </a:rPr>
              <a:t>encryption of </a:t>
            </a:r>
            <a:r>
              <a:rPr lang="en-US" sz="1600" dirty="0" smtClean="0">
                <a:solidFill>
                  <a:schemeClr val="dk1"/>
                </a:solidFill>
                <a:latin typeface="Franklin Gothic" panose="020B0604020202020204" charset="0"/>
                <a:ea typeface="Libre Franklin"/>
                <a:cs typeface="Libre Franklin"/>
                <a:sym typeface="Libre Franklin"/>
              </a:rPr>
              <a:t>files</a:t>
            </a:r>
          </a:p>
          <a:p>
            <a:pPr marL="285750" lvl="0" indent="-285750">
              <a:lnSpc>
                <a:spcPct val="20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Franklin Gothic" panose="020B0604020202020204" charset="0"/>
                <a:ea typeface="Libre Franklin"/>
                <a:cs typeface="Libre Franklin"/>
                <a:sym typeface="Libre Franklin"/>
              </a:rPr>
              <a:t>replicated storage mechanism </a:t>
            </a:r>
            <a:r>
              <a:rPr lang="en-US" sz="1600" dirty="0" smtClean="0">
                <a:solidFill>
                  <a:schemeClr val="dk1"/>
                </a:solidFill>
                <a:latin typeface="Franklin Gothic" panose="020B0604020202020204" charset="0"/>
                <a:ea typeface="Libre Franklin"/>
                <a:cs typeface="Libre Franklin"/>
                <a:sym typeface="Libre Franklin"/>
              </a:rPr>
              <a:t>system</a:t>
            </a:r>
          </a:p>
          <a:p>
            <a:pPr marL="285750" lvl="0" indent="-285750">
              <a:lnSpc>
                <a:spcPct val="20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Franklin Gothic" panose="020B0604020202020204" charset="0"/>
                <a:ea typeface="Libre Franklin"/>
                <a:cs typeface="Libre Franklin"/>
                <a:sym typeface="Libre Franklin"/>
              </a:rPr>
              <a:t>AI based searching tool  </a:t>
            </a:r>
            <a:endParaRPr dirty="0">
              <a:latin typeface="Franklin Gothic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</a:t>
            </a:r>
            <a:r>
              <a:rPr lang="en-US" sz="1200" b="1" dirty="0" smtClean="0">
                <a:solidFill>
                  <a:srgbClr val="5D7C3F"/>
                </a:solidFill>
              </a:rPr>
              <a:t> </a:t>
            </a:r>
            <a:r>
              <a:rPr lang="en-US" sz="1200" b="1" dirty="0" err="1" smtClean="0">
                <a:solidFill>
                  <a:srgbClr val="5D7C3F"/>
                </a:solidFill>
              </a:rPr>
              <a:t>Avinash</a:t>
            </a:r>
            <a:r>
              <a:rPr lang="en-US" sz="1200" b="1" dirty="0" smtClean="0">
                <a:solidFill>
                  <a:srgbClr val="5D7C3F"/>
                </a:solidFill>
              </a:rPr>
              <a:t> </a:t>
            </a:r>
            <a:r>
              <a:rPr lang="en-US" sz="1200" b="1" dirty="0" err="1" smtClean="0">
                <a:solidFill>
                  <a:srgbClr val="5D7C3F"/>
                </a:solidFill>
              </a:rPr>
              <a:t>Vishwakarma</a:t>
            </a: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 smtClean="0"/>
              <a:t>Branch </a:t>
            </a:r>
            <a:r>
              <a:rPr lang="en-US" sz="1200" dirty="0" smtClean="0"/>
              <a:t>: </a:t>
            </a:r>
            <a:r>
              <a:rPr lang="en-US" sz="1200" dirty="0" err="1" smtClean="0"/>
              <a:t>Btech</a:t>
            </a:r>
            <a:r>
              <a:rPr lang="en-US" sz="1200" dirty="0" smtClean="0"/>
              <a:t>			Stream </a:t>
            </a:r>
            <a:r>
              <a:rPr lang="en-US" sz="1200" dirty="0" smtClean="0"/>
              <a:t>: </a:t>
            </a:r>
            <a:r>
              <a:rPr lang="en-US" sz="1200" dirty="0" smtClean="0"/>
              <a:t>CSE		Year (I,II,III,IV): IV</a:t>
            </a: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 smtClean="0">
                <a:solidFill>
                  <a:srgbClr val="5D7C3F"/>
                </a:solidFill>
              </a:rPr>
              <a:t>Team </a:t>
            </a:r>
            <a:r>
              <a:rPr lang="en-US" sz="1200" b="1" dirty="0">
                <a:solidFill>
                  <a:srgbClr val="5D7C3F"/>
                </a:solidFill>
              </a:rPr>
              <a:t>Member 1 Name:  </a:t>
            </a:r>
            <a:r>
              <a:rPr lang="en-US" sz="1200" b="1" dirty="0" err="1" smtClean="0">
                <a:solidFill>
                  <a:srgbClr val="5D7C3F"/>
                </a:solidFill>
              </a:rPr>
              <a:t>Asad</a:t>
            </a:r>
            <a:r>
              <a:rPr lang="en-US" sz="1200" b="1" dirty="0" smtClean="0">
                <a:solidFill>
                  <a:srgbClr val="5D7C3F"/>
                </a:solidFill>
              </a:rPr>
              <a:t> Ali</a:t>
            </a:r>
            <a:endParaRPr dirty="0" smtClean="0"/>
          </a:p>
          <a:p>
            <a:pPr marL="0" lvl="0" indent="0">
              <a:buSzPts val="1200"/>
            </a:pPr>
            <a:r>
              <a:rPr lang="en-US" sz="1200" dirty="0" smtClean="0"/>
              <a:t>Branch </a:t>
            </a:r>
            <a:r>
              <a:rPr lang="en-US" sz="1200" dirty="0" smtClean="0"/>
              <a:t>: </a:t>
            </a:r>
            <a:r>
              <a:rPr lang="en-US" sz="1200" dirty="0" err="1" smtClean="0"/>
              <a:t>Btech</a:t>
            </a:r>
            <a:r>
              <a:rPr lang="en-US" sz="1200" dirty="0" smtClean="0"/>
              <a:t> 			Stream </a:t>
            </a:r>
            <a:r>
              <a:rPr lang="en-US" sz="1200" dirty="0" smtClean="0"/>
              <a:t>:  CSE </a:t>
            </a:r>
            <a:r>
              <a:rPr lang="en-US" sz="1200" dirty="0" smtClean="0"/>
              <a:t>		Year (I,II,III,IV</a:t>
            </a:r>
            <a:r>
              <a:rPr lang="en-US" sz="1200" dirty="0"/>
              <a:t>): IV</a:t>
            </a: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 smtClean="0">
                <a:solidFill>
                  <a:srgbClr val="5D7C3F"/>
                </a:solidFill>
              </a:rPr>
              <a:t>Team </a:t>
            </a:r>
            <a:r>
              <a:rPr lang="en-US" sz="1200" b="1" dirty="0">
                <a:solidFill>
                  <a:srgbClr val="5D7C3F"/>
                </a:solidFill>
              </a:rPr>
              <a:t>Member 2 Name</a:t>
            </a:r>
            <a:r>
              <a:rPr lang="en-US" sz="1200" b="1" dirty="0" smtClean="0">
                <a:solidFill>
                  <a:srgbClr val="5D7C3F"/>
                </a:solidFill>
              </a:rPr>
              <a:t>:  Deepika Mahendra</a:t>
            </a:r>
            <a:endParaRPr dirty="0" smtClean="0"/>
          </a:p>
          <a:p>
            <a:pPr marL="0" lvl="0" indent="0">
              <a:buSzPts val="1200"/>
            </a:pPr>
            <a:r>
              <a:rPr lang="en-US" sz="1200" dirty="0" smtClean="0"/>
              <a:t>Branch </a:t>
            </a:r>
            <a:r>
              <a:rPr lang="en-US" sz="1200" dirty="0" smtClean="0"/>
              <a:t>: </a:t>
            </a:r>
            <a:r>
              <a:rPr lang="en-US" sz="1200" dirty="0" err="1" smtClean="0"/>
              <a:t>Btech</a:t>
            </a:r>
            <a:r>
              <a:rPr lang="en-US" sz="1200" dirty="0" smtClean="0"/>
              <a:t> 			Stream </a:t>
            </a:r>
            <a:r>
              <a:rPr lang="en-US" sz="1200" dirty="0" smtClean="0"/>
              <a:t>:  </a:t>
            </a:r>
            <a:r>
              <a:rPr lang="en-US" sz="1200" dirty="0" smtClean="0"/>
              <a:t>CSE 		Year (I,II,III,IV</a:t>
            </a:r>
            <a:r>
              <a:rPr lang="en-US" sz="1200" dirty="0"/>
              <a:t>): IV</a:t>
            </a: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 smtClean="0">
                <a:solidFill>
                  <a:srgbClr val="5D7C3F"/>
                </a:solidFill>
              </a:rPr>
              <a:t>Team </a:t>
            </a:r>
            <a:r>
              <a:rPr lang="en-US" sz="1200" b="1" dirty="0">
                <a:solidFill>
                  <a:srgbClr val="5D7C3F"/>
                </a:solidFill>
              </a:rPr>
              <a:t>Member 3 Name: </a:t>
            </a:r>
            <a:r>
              <a:rPr lang="en-US" sz="1200" b="1" dirty="0" smtClean="0">
                <a:solidFill>
                  <a:srgbClr val="5D7C3F"/>
                </a:solidFill>
              </a:rPr>
              <a:t> Manju Yadav</a:t>
            </a:r>
            <a:endParaRPr dirty="0" smtClean="0"/>
          </a:p>
          <a:p>
            <a:pPr marL="0" lvl="0" indent="0">
              <a:buSzPts val="1200"/>
            </a:pPr>
            <a:r>
              <a:rPr lang="en-US" sz="1200" dirty="0" smtClean="0"/>
              <a:t>Branch </a:t>
            </a:r>
            <a:r>
              <a:rPr lang="en-US" sz="1200" dirty="0" smtClean="0"/>
              <a:t>: </a:t>
            </a:r>
            <a:r>
              <a:rPr lang="en-US" sz="1200" dirty="0" err="1" smtClean="0"/>
              <a:t>Btech</a:t>
            </a:r>
            <a:r>
              <a:rPr lang="en-US" sz="1200" dirty="0" smtClean="0"/>
              <a:t> 			Stream </a:t>
            </a:r>
            <a:r>
              <a:rPr lang="en-US" sz="1200" dirty="0" smtClean="0"/>
              <a:t>: </a:t>
            </a:r>
            <a:r>
              <a:rPr lang="en-US" sz="1200" dirty="0" smtClean="0"/>
              <a:t>CSE 		Year (I,II,III,IV</a:t>
            </a:r>
            <a:r>
              <a:rPr lang="en-US" sz="1200" dirty="0"/>
              <a:t>): IV</a:t>
            </a: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 smtClean="0">
                <a:solidFill>
                  <a:srgbClr val="5D7C3F"/>
                </a:solidFill>
              </a:rPr>
              <a:t>Team </a:t>
            </a:r>
            <a:r>
              <a:rPr lang="en-US" sz="1200" b="1" dirty="0">
                <a:solidFill>
                  <a:srgbClr val="5D7C3F"/>
                </a:solidFill>
              </a:rPr>
              <a:t>Member 4 Name: </a:t>
            </a:r>
            <a:r>
              <a:rPr lang="en-US" sz="1200" b="1" dirty="0" smtClean="0">
                <a:solidFill>
                  <a:srgbClr val="5D7C3F"/>
                </a:solidFill>
              </a:rPr>
              <a:t> </a:t>
            </a:r>
            <a:r>
              <a:rPr lang="en-US" sz="1200" b="1" dirty="0" err="1" smtClean="0">
                <a:solidFill>
                  <a:srgbClr val="5D7C3F"/>
                </a:solidFill>
              </a:rPr>
              <a:t>Alkendu</a:t>
            </a:r>
            <a:r>
              <a:rPr lang="en-US" sz="1200" b="1" dirty="0" smtClean="0">
                <a:solidFill>
                  <a:srgbClr val="5D7C3F"/>
                </a:solidFill>
              </a:rPr>
              <a:t> Mishra</a:t>
            </a:r>
            <a:endParaRPr dirty="0"/>
          </a:p>
          <a:p>
            <a:pPr marL="0" lvl="0" indent="0">
              <a:buSzPts val="1200"/>
            </a:pPr>
            <a:r>
              <a:rPr lang="en-US" sz="1200" dirty="0"/>
              <a:t>Branch </a:t>
            </a:r>
            <a:r>
              <a:rPr lang="en-US" sz="1200" dirty="0" smtClean="0"/>
              <a:t>: </a:t>
            </a:r>
            <a:r>
              <a:rPr lang="en-US" sz="1200" dirty="0" err="1"/>
              <a:t>Btech</a:t>
            </a:r>
            <a:r>
              <a:rPr lang="en-US" sz="1200" dirty="0"/>
              <a:t> 			Stream </a:t>
            </a:r>
            <a:r>
              <a:rPr lang="en-US" sz="1200" dirty="0" smtClean="0"/>
              <a:t>: </a:t>
            </a:r>
            <a:r>
              <a:rPr lang="en-US" sz="1200" dirty="0"/>
              <a:t>CSE 		Year (I,II,III,IV): IV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</a:t>
            </a:r>
            <a:r>
              <a:rPr lang="en-US" sz="1200" b="1" dirty="0" smtClean="0">
                <a:solidFill>
                  <a:srgbClr val="5D7C3F"/>
                </a:solidFill>
              </a:rPr>
              <a:t> </a:t>
            </a:r>
            <a:r>
              <a:rPr lang="en-US" sz="1200" b="1" dirty="0" err="1" smtClean="0">
                <a:solidFill>
                  <a:srgbClr val="5D7C3F"/>
                </a:solidFill>
              </a:rPr>
              <a:t>Pragya</a:t>
            </a:r>
            <a:r>
              <a:rPr lang="en-US" sz="1200" b="1" dirty="0" smtClean="0">
                <a:solidFill>
                  <a:srgbClr val="5D7C3F"/>
                </a:solidFill>
              </a:rPr>
              <a:t> Mishra</a:t>
            </a:r>
            <a:endParaRPr dirty="0"/>
          </a:p>
          <a:p>
            <a:pPr marL="0" lvl="0" indent="0">
              <a:buSzPts val="1200"/>
            </a:pPr>
            <a:r>
              <a:rPr lang="en-US" sz="1200" dirty="0"/>
              <a:t>Branch </a:t>
            </a:r>
            <a:r>
              <a:rPr lang="en-US" sz="1200" dirty="0" smtClean="0"/>
              <a:t>: </a:t>
            </a:r>
            <a:r>
              <a:rPr lang="en-US" sz="1200" dirty="0" err="1"/>
              <a:t>Btech</a:t>
            </a:r>
            <a:r>
              <a:rPr lang="en-US" sz="1200" dirty="0"/>
              <a:t> 			Stream </a:t>
            </a:r>
            <a:r>
              <a:rPr lang="en-US" sz="1200" dirty="0" smtClean="0"/>
              <a:t>: </a:t>
            </a:r>
            <a:r>
              <a:rPr lang="en-US" sz="1200" dirty="0"/>
              <a:t>CSE 		Year (I,II,III,IV): IV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</a:t>
            </a:r>
            <a:r>
              <a:rPr lang="en-US" sz="1200" dirty="0" err="1"/>
              <a:t>Blockchain</a:t>
            </a:r>
            <a:r>
              <a:rPr lang="en-US" sz="1200" dirty="0"/>
              <a:t>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</a:t>
            </a:r>
            <a:r>
              <a:rPr lang="en-US" sz="1200" dirty="0" err="1"/>
              <a:t>Blockchain</a:t>
            </a:r>
            <a:r>
              <a:rPr lang="en-US" sz="1200" dirty="0"/>
              <a:t>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Kindly keep the maximum slides limit to 4 pages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All the topics should be utilized for description of your idea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Try to avoid paragraphs and post your idea in points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Keep your explanation precisely and easy to understand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Idea should be unique and novel. If it has a business potential more weightage will be given.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Apart from this PPT abstract of your idea will be asked separately while submitting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need to save the file in PDF and upload the same on portal. No PPT, Word Doc or any other format will be supported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can delete this slide (Important Pointers) when you upload the details of your idea on SIH portal.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296</Words>
  <Application>Microsoft Office PowerPoint</Application>
  <PresentationFormat>Custom</PresentationFormat>
  <Paragraphs>65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Franklin Gothic</vt:lpstr>
      <vt:lpstr>Libre Franklin</vt:lpstr>
      <vt:lpstr>Calibri</vt:lpstr>
      <vt:lpstr>Noto Sans Symbols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ASUS</cp:lastModifiedBy>
  <cp:revision>7</cp:revision>
  <dcterms:created xsi:type="dcterms:W3CDTF">2022-02-11T07:14:46Z</dcterms:created>
  <dcterms:modified xsi:type="dcterms:W3CDTF">2022-03-24T06:50:56Z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