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17"/>
  </p:notesMasterIdLst>
  <p:sldIdLst>
    <p:sldId id="257" r:id="rId2"/>
    <p:sldId id="258" r:id="rId3"/>
    <p:sldId id="259" r:id="rId4"/>
    <p:sldId id="262" r:id="rId5"/>
    <p:sldId id="263" r:id="rId6"/>
    <p:sldId id="264" r:id="rId7"/>
    <p:sldId id="282" r:id="rId8"/>
    <p:sldId id="266" r:id="rId9"/>
    <p:sldId id="287" r:id="rId10"/>
    <p:sldId id="277" r:id="rId11"/>
    <p:sldId id="279" r:id="rId12"/>
    <p:sldId id="269" r:id="rId13"/>
    <p:sldId id="285" r:id="rId14"/>
    <p:sldId id="272" r:id="rId15"/>
    <p:sldId id="286" r:id="rId16"/>
  </p:sldIdLst>
  <p:sldSz cx="12344400" cy="10972800"/>
  <p:notesSz cx="6858000" cy="9144000"/>
  <p:defaultTextStyle>
    <a:defPPr>
      <a:defRPr lang="en-US"/>
    </a:defPPr>
    <a:lvl1pPr marL="0" algn="l" defTabSz="914273" rtl="0" eaLnBrk="1" latinLnBrk="0" hangingPunct="1">
      <a:defRPr sz="1700" kern="1200">
        <a:solidFill>
          <a:schemeClr val="tx1"/>
        </a:solidFill>
        <a:latin typeface="+mn-lt"/>
        <a:ea typeface="+mn-ea"/>
        <a:cs typeface="+mn-cs"/>
      </a:defRPr>
    </a:lvl1pPr>
    <a:lvl2pPr marL="457137" algn="l" defTabSz="914273" rtl="0" eaLnBrk="1" latinLnBrk="0" hangingPunct="1">
      <a:defRPr sz="1700" kern="1200">
        <a:solidFill>
          <a:schemeClr val="tx1"/>
        </a:solidFill>
        <a:latin typeface="+mn-lt"/>
        <a:ea typeface="+mn-ea"/>
        <a:cs typeface="+mn-cs"/>
      </a:defRPr>
    </a:lvl2pPr>
    <a:lvl3pPr marL="914273" algn="l" defTabSz="914273" rtl="0" eaLnBrk="1" latinLnBrk="0" hangingPunct="1">
      <a:defRPr sz="1700" kern="1200">
        <a:solidFill>
          <a:schemeClr val="tx1"/>
        </a:solidFill>
        <a:latin typeface="+mn-lt"/>
        <a:ea typeface="+mn-ea"/>
        <a:cs typeface="+mn-cs"/>
      </a:defRPr>
    </a:lvl3pPr>
    <a:lvl4pPr marL="1371411" algn="l" defTabSz="914273" rtl="0" eaLnBrk="1" latinLnBrk="0" hangingPunct="1">
      <a:defRPr sz="1700" kern="1200">
        <a:solidFill>
          <a:schemeClr val="tx1"/>
        </a:solidFill>
        <a:latin typeface="+mn-lt"/>
        <a:ea typeface="+mn-ea"/>
        <a:cs typeface="+mn-cs"/>
      </a:defRPr>
    </a:lvl4pPr>
    <a:lvl5pPr marL="1828548" algn="l" defTabSz="914273" rtl="0" eaLnBrk="1" latinLnBrk="0" hangingPunct="1">
      <a:defRPr sz="1700" kern="1200">
        <a:solidFill>
          <a:schemeClr val="tx1"/>
        </a:solidFill>
        <a:latin typeface="+mn-lt"/>
        <a:ea typeface="+mn-ea"/>
        <a:cs typeface="+mn-cs"/>
      </a:defRPr>
    </a:lvl5pPr>
    <a:lvl6pPr marL="2285684" algn="l" defTabSz="914273" rtl="0" eaLnBrk="1" latinLnBrk="0" hangingPunct="1">
      <a:defRPr sz="1700" kern="1200">
        <a:solidFill>
          <a:schemeClr val="tx1"/>
        </a:solidFill>
        <a:latin typeface="+mn-lt"/>
        <a:ea typeface="+mn-ea"/>
        <a:cs typeface="+mn-cs"/>
      </a:defRPr>
    </a:lvl6pPr>
    <a:lvl7pPr marL="2742822" algn="l" defTabSz="914273" rtl="0" eaLnBrk="1" latinLnBrk="0" hangingPunct="1">
      <a:defRPr sz="1700" kern="1200">
        <a:solidFill>
          <a:schemeClr val="tx1"/>
        </a:solidFill>
        <a:latin typeface="+mn-lt"/>
        <a:ea typeface="+mn-ea"/>
        <a:cs typeface="+mn-cs"/>
      </a:defRPr>
    </a:lvl7pPr>
    <a:lvl8pPr marL="3199958" algn="l" defTabSz="914273" rtl="0" eaLnBrk="1" latinLnBrk="0" hangingPunct="1">
      <a:defRPr sz="1700" kern="1200">
        <a:solidFill>
          <a:schemeClr val="tx1"/>
        </a:solidFill>
        <a:latin typeface="+mn-lt"/>
        <a:ea typeface="+mn-ea"/>
        <a:cs typeface="+mn-cs"/>
      </a:defRPr>
    </a:lvl8pPr>
    <a:lvl9pPr marL="3657095" algn="l" defTabSz="914273"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1" autoAdjust="0"/>
    <p:restoredTop sz="94660"/>
  </p:normalViewPr>
  <p:slideViewPr>
    <p:cSldViewPr>
      <p:cViewPr varScale="1">
        <p:scale>
          <a:sx n="43" d="100"/>
          <a:sy n="43" d="100"/>
        </p:scale>
        <p:origin x="1686" y="60"/>
      </p:cViewPr>
      <p:guideLst>
        <p:guide orient="horz" pos="3456"/>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0BE12-49B9-4D9B-ACC4-F8ED4FD6A605}" type="datetimeFigureOut">
              <a:rPr lang="en-US" smtClean="0"/>
              <a:pPr/>
              <a:t>5/5/2023</a:t>
            </a:fld>
            <a:endParaRPr lang="en-US"/>
          </a:p>
        </p:txBody>
      </p:sp>
      <p:sp>
        <p:nvSpPr>
          <p:cNvPr id="4" name="Slide Image Placeholder 3"/>
          <p:cNvSpPr>
            <a:spLocks noGrp="1" noRot="1" noChangeAspect="1"/>
          </p:cNvSpPr>
          <p:nvPr>
            <p:ph type="sldImg" idx="2"/>
          </p:nvPr>
        </p:nvSpPr>
        <p:spPr>
          <a:xfrm>
            <a:off x="1500188" y="685800"/>
            <a:ext cx="38576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77A230-B3E3-4378-AC94-8385998F4B3A}" type="slidenum">
              <a:rPr lang="en-US" smtClean="0"/>
              <a:pPr/>
              <a:t>‹#›</a:t>
            </a:fld>
            <a:endParaRPr lang="en-US"/>
          </a:p>
        </p:txBody>
      </p:sp>
    </p:spTree>
    <p:extLst>
      <p:ext uri="{BB962C8B-B14F-4D97-AF65-F5344CB8AC3E}">
        <p14:creationId xmlns:p14="http://schemas.microsoft.com/office/powerpoint/2010/main" val="2704163681"/>
      </p:ext>
    </p:extLst>
  </p:cSld>
  <p:clrMap bg1="lt1" tx1="dk1" bg2="lt2" tx2="dk2" accent1="accent1" accent2="accent2" accent3="accent3" accent4="accent4" accent5="accent5" accent6="accent6" hlink="hlink" folHlink="folHlink"/>
  <p:notesStyle>
    <a:lvl1pPr marL="0" algn="l" defTabSz="914273" rtl="0" eaLnBrk="1" latinLnBrk="0" hangingPunct="1">
      <a:defRPr sz="1200" kern="1200">
        <a:solidFill>
          <a:schemeClr val="tx1"/>
        </a:solidFill>
        <a:latin typeface="+mn-lt"/>
        <a:ea typeface="+mn-ea"/>
        <a:cs typeface="+mn-cs"/>
      </a:defRPr>
    </a:lvl1pPr>
    <a:lvl2pPr marL="457137" algn="l" defTabSz="914273" rtl="0" eaLnBrk="1" latinLnBrk="0" hangingPunct="1">
      <a:defRPr sz="1200" kern="1200">
        <a:solidFill>
          <a:schemeClr val="tx1"/>
        </a:solidFill>
        <a:latin typeface="+mn-lt"/>
        <a:ea typeface="+mn-ea"/>
        <a:cs typeface="+mn-cs"/>
      </a:defRPr>
    </a:lvl2pPr>
    <a:lvl3pPr marL="914273" algn="l" defTabSz="914273" rtl="0" eaLnBrk="1" latinLnBrk="0" hangingPunct="1">
      <a:defRPr sz="1200" kern="1200">
        <a:solidFill>
          <a:schemeClr val="tx1"/>
        </a:solidFill>
        <a:latin typeface="+mn-lt"/>
        <a:ea typeface="+mn-ea"/>
        <a:cs typeface="+mn-cs"/>
      </a:defRPr>
    </a:lvl3pPr>
    <a:lvl4pPr marL="1371411" algn="l" defTabSz="914273" rtl="0" eaLnBrk="1" latinLnBrk="0" hangingPunct="1">
      <a:defRPr sz="1200" kern="1200">
        <a:solidFill>
          <a:schemeClr val="tx1"/>
        </a:solidFill>
        <a:latin typeface="+mn-lt"/>
        <a:ea typeface="+mn-ea"/>
        <a:cs typeface="+mn-cs"/>
      </a:defRPr>
    </a:lvl4pPr>
    <a:lvl5pPr marL="1828548" algn="l" defTabSz="914273" rtl="0" eaLnBrk="1" latinLnBrk="0" hangingPunct="1">
      <a:defRPr sz="1200" kern="1200">
        <a:solidFill>
          <a:schemeClr val="tx1"/>
        </a:solidFill>
        <a:latin typeface="+mn-lt"/>
        <a:ea typeface="+mn-ea"/>
        <a:cs typeface="+mn-cs"/>
      </a:defRPr>
    </a:lvl5pPr>
    <a:lvl6pPr marL="2285684" algn="l" defTabSz="914273" rtl="0" eaLnBrk="1" latinLnBrk="0" hangingPunct="1">
      <a:defRPr sz="1200" kern="1200">
        <a:solidFill>
          <a:schemeClr val="tx1"/>
        </a:solidFill>
        <a:latin typeface="+mn-lt"/>
        <a:ea typeface="+mn-ea"/>
        <a:cs typeface="+mn-cs"/>
      </a:defRPr>
    </a:lvl6pPr>
    <a:lvl7pPr marL="2742822" algn="l" defTabSz="914273" rtl="0" eaLnBrk="1" latinLnBrk="0" hangingPunct="1">
      <a:defRPr sz="1200" kern="1200">
        <a:solidFill>
          <a:schemeClr val="tx1"/>
        </a:solidFill>
        <a:latin typeface="+mn-lt"/>
        <a:ea typeface="+mn-ea"/>
        <a:cs typeface="+mn-cs"/>
      </a:defRPr>
    </a:lvl7pPr>
    <a:lvl8pPr marL="3199958" algn="l" defTabSz="914273" rtl="0" eaLnBrk="1" latinLnBrk="0" hangingPunct="1">
      <a:defRPr sz="1200" kern="1200">
        <a:solidFill>
          <a:schemeClr val="tx1"/>
        </a:solidFill>
        <a:latin typeface="+mn-lt"/>
        <a:ea typeface="+mn-ea"/>
        <a:cs typeface="+mn-cs"/>
      </a:defRPr>
    </a:lvl8pPr>
    <a:lvl9pPr marL="3657095" algn="l" defTabSz="9142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0188" y="685800"/>
            <a:ext cx="38576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7A230-B3E3-4378-AC94-8385998F4B3A}" type="slidenum">
              <a:rPr lang="en-US" smtClean="0"/>
              <a:pPr/>
              <a:t>1</a:t>
            </a:fld>
            <a:endParaRPr lang="en-US"/>
          </a:p>
        </p:txBody>
      </p:sp>
    </p:spTree>
    <p:extLst>
      <p:ext uri="{BB962C8B-B14F-4D97-AF65-F5344CB8AC3E}">
        <p14:creationId xmlns:p14="http://schemas.microsoft.com/office/powerpoint/2010/main" val="85031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D77A230-B3E3-4378-AC94-8385998F4B3A}" type="slidenum">
              <a:rPr lang="en-US" smtClean="0"/>
              <a:pPr/>
              <a:t>3</a:t>
            </a:fld>
            <a:endParaRPr lang="en-US"/>
          </a:p>
        </p:txBody>
      </p:sp>
    </p:spTree>
    <p:extLst>
      <p:ext uri="{BB962C8B-B14F-4D97-AF65-F5344CB8AC3E}">
        <p14:creationId xmlns:p14="http://schemas.microsoft.com/office/powerpoint/2010/main" val="82599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0188" y="685800"/>
            <a:ext cx="38576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77A230-B3E3-4378-AC94-8385998F4B3A}" type="slidenum">
              <a:rPr lang="en-US" smtClean="0"/>
              <a:pPr/>
              <a:t>7</a:t>
            </a:fld>
            <a:endParaRPr lang="en-US"/>
          </a:p>
        </p:txBody>
      </p:sp>
    </p:spTree>
    <p:extLst>
      <p:ext uri="{BB962C8B-B14F-4D97-AF65-F5344CB8AC3E}">
        <p14:creationId xmlns:p14="http://schemas.microsoft.com/office/powerpoint/2010/main" val="327916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9" name="Rectangle 18"/>
          <p:cNvSpPr>
            <a:spLocks noChangeArrowheads="1"/>
          </p:cNvSpPr>
          <p:nvPr/>
        </p:nvSpPr>
        <p:spPr bwMode="white">
          <a:xfrm>
            <a:off x="12138660" y="4877"/>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8" name="Rectangle 17"/>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6" name="Rectangle 15"/>
          <p:cNvSpPr>
            <a:spLocks noChangeArrowheads="1"/>
          </p:cNvSpPr>
          <p:nvPr/>
        </p:nvSpPr>
        <p:spPr bwMode="white">
          <a:xfrm>
            <a:off x="0" y="0"/>
            <a:ext cx="12344400" cy="402336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2" name="Rectangle 11"/>
          <p:cNvSpPr>
            <a:spLocks noChangeArrowheads="1"/>
          </p:cNvSpPr>
          <p:nvPr/>
        </p:nvSpPr>
        <p:spPr bwMode="auto">
          <a:xfrm>
            <a:off x="197511" y="10226650"/>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9" name="Subtitle 8"/>
          <p:cNvSpPr>
            <a:spLocks noGrp="1"/>
          </p:cNvSpPr>
          <p:nvPr>
            <p:ph type="subTitle" idx="1"/>
          </p:nvPr>
        </p:nvSpPr>
        <p:spPr>
          <a:xfrm>
            <a:off x="1851660" y="4511040"/>
            <a:ext cx="8641080" cy="2804160"/>
          </a:xfrm>
        </p:spPr>
        <p:txBody>
          <a:bodyPr/>
          <a:lstStyle>
            <a:lvl1pPr marL="0" indent="0" algn="ctr">
              <a:buNone/>
              <a:defRPr sz="2300" b="1" cap="all" spc="364" baseline="0">
                <a:solidFill>
                  <a:schemeClr val="tx2"/>
                </a:solidFill>
              </a:defRPr>
            </a:lvl1pPr>
            <a:lvl2pPr marL="666186" indent="0" algn="ctr">
              <a:buNone/>
            </a:lvl2pPr>
            <a:lvl3pPr marL="1332372" indent="0" algn="ctr">
              <a:buNone/>
            </a:lvl3pPr>
            <a:lvl4pPr marL="1998558" indent="0" algn="ctr">
              <a:buNone/>
            </a:lvl4pPr>
            <a:lvl5pPr marL="2664744" indent="0" algn="ctr">
              <a:buNone/>
            </a:lvl5pPr>
            <a:lvl6pPr marL="3330931" indent="0" algn="ctr">
              <a:buNone/>
            </a:lvl6pPr>
            <a:lvl7pPr marL="3997117" indent="0" algn="ctr">
              <a:buNone/>
            </a:lvl7pPr>
            <a:lvl8pPr marL="4663303" indent="0" algn="ctr">
              <a:buNone/>
            </a:lvl8pPr>
            <a:lvl9pPr marL="5329489"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6ED123D-6A79-428C-B42A-1676E044994E}" type="datetime1">
              <a:rPr lang="en-US" smtClean="0"/>
              <a:t>5/5/2023</a:t>
            </a:fld>
            <a:endParaRPr lang="en-US"/>
          </a:p>
        </p:txBody>
      </p:sp>
      <p:sp>
        <p:nvSpPr>
          <p:cNvPr id="17" name="Footer Placeholder 16"/>
          <p:cNvSpPr>
            <a:spLocks noGrp="1"/>
          </p:cNvSpPr>
          <p:nvPr>
            <p:ph type="ftr" sz="quarter" idx="11"/>
          </p:nvPr>
        </p:nvSpPr>
        <p:spPr/>
        <p:txBody>
          <a:bodyPr/>
          <a:lstStyle/>
          <a:p>
            <a:r>
              <a:rPr lang="en-US"/>
              <a:t>Smart City Traveler</a:t>
            </a:r>
          </a:p>
        </p:txBody>
      </p:sp>
      <p:sp>
        <p:nvSpPr>
          <p:cNvPr id="7" name="Straight Connector 6"/>
          <p:cNvSpPr>
            <a:spLocks noChangeShapeType="1"/>
          </p:cNvSpPr>
          <p:nvPr/>
        </p:nvSpPr>
        <p:spPr bwMode="auto">
          <a:xfrm>
            <a:off x="209855" y="3872179"/>
            <a:ext cx="1192469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0" name="Rectangle 9"/>
          <p:cNvSpPr>
            <a:spLocks noChangeArrowheads="1"/>
          </p:cNvSpPr>
          <p:nvPr/>
        </p:nvSpPr>
        <p:spPr bwMode="auto">
          <a:xfrm>
            <a:off x="205740" y="243840"/>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13" name="Oval 12"/>
          <p:cNvSpPr/>
          <p:nvPr/>
        </p:nvSpPr>
        <p:spPr>
          <a:xfrm>
            <a:off x="5760720" y="3384499"/>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4" name="Oval 13"/>
          <p:cNvSpPr/>
          <p:nvPr/>
        </p:nvSpPr>
        <p:spPr>
          <a:xfrm>
            <a:off x="5888279" y="3535680"/>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29" name="Slide Number Placeholder 28"/>
          <p:cNvSpPr>
            <a:spLocks noGrp="1"/>
          </p:cNvSpPr>
          <p:nvPr>
            <p:ph type="sldNum" sz="quarter" idx="12"/>
          </p:nvPr>
        </p:nvSpPr>
        <p:spPr>
          <a:xfrm>
            <a:off x="5863590" y="3519121"/>
            <a:ext cx="617220" cy="706120"/>
          </a:xfrm>
        </p:spPr>
        <p:txBody>
          <a:bodyPr/>
          <a:lstStyle>
            <a:lvl1pPr>
              <a:defRPr>
                <a:solidFill>
                  <a:schemeClr val="accent3">
                    <a:shade val="75000"/>
                  </a:schemeClr>
                </a:solidFill>
              </a:defRPr>
            </a:lvl1pPr>
          </a:lstStyle>
          <a:p>
            <a:fld id="{F50E23DB-23C4-4AC3-B2D1-083E010D07AF}" type="slidenum">
              <a:rPr lang="en-US" smtClean="0"/>
              <a:pPr/>
              <a:t>‹#›</a:t>
            </a:fld>
            <a:endParaRPr lang="en-US"/>
          </a:p>
        </p:txBody>
      </p:sp>
      <p:sp>
        <p:nvSpPr>
          <p:cNvPr id="8" name="Title 7"/>
          <p:cNvSpPr>
            <a:spLocks noGrp="1"/>
          </p:cNvSpPr>
          <p:nvPr>
            <p:ph type="ctrTitle"/>
          </p:nvPr>
        </p:nvSpPr>
        <p:spPr>
          <a:xfrm>
            <a:off x="925830" y="609600"/>
            <a:ext cx="10492740" cy="2804160"/>
          </a:xfrm>
        </p:spPr>
        <p:txBody>
          <a:bodyPr anchor="b"/>
          <a:lstStyle>
            <a:lvl1pPr>
              <a:defRPr sz="61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F97B7B5-8820-4545-A2CC-C8C28BA8CEF9}" type="datetime1">
              <a:rPr lang="en-US" smtClean="0"/>
              <a:t>5/5/2023</a:t>
            </a:fld>
            <a:endParaRPr lang="en-US"/>
          </a:p>
        </p:txBody>
      </p:sp>
      <p:sp>
        <p:nvSpPr>
          <p:cNvPr id="5" name="Footer Placeholder 4"/>
          <p:cNvSpPr>
            <a:spLocks noGrp="1"/>
          </p:cNvSpPr>
          <p:nvPr>
            <p:ph type="ftr" sz="quarter" idx="11"/>
          </p:nvPr>
        </p:nvSpPr>
        <p:spPr/>
        <p:txBody>
          <a:bodyPr/>
          <a:lstStyle/>
          <a:p>
            <a:r>
              <a:rPr lang="en-US"/>
              <a:t>Smart City Traveler</a:t>
            </a:r>
          </a:p>
        </p:txBody>
      </p:sp>
      <p:sp>
        <p:nvSpPr>
          <p:cNvPr id="6" name="Slide Number Placeholder 5"/>
          <p:cNvSpPr>
            <a:spLocks noGrp="1"/>
          </p:cNvSpPr>
          <p:nvPr>
            <p:ph type="sldNum" sz="quarter" idx="12"/>
          </p:nvPr>
        </p:nvSpPr>
        <p:spPr/>
        <p:txBody>
          <a:bodyPr/>
          <a:lstStyle/>
          <a:p>
            <a:fld id="{F50E23DB-23C4-4AC3-B2D1-083E010D07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8" name="Rectangle 7"/>
          <p:cNvSpPr>
            <a:spLocks noChangeArrowheads="1"/>
          </p:cNvSpPr>
          <p:nvPr/>
        </p:nvSpPr>
        <p:spPr bwMode="white">
          <a:xfrm>
            <a:off x="9464040" y="0"/>
            <a:ext cx="288036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9" name="Rectangle 8"/>
          <p:cNvSpPr>
            <a:spLocks noChangeArrowheads="1"/>
          </p:cNvSpPr>
          <p:nvPr/>
        </p:nvSpPr>
        <p:spPr bwMode="white">
          <a:xfrm>
            <a:off x="0" y="0"/>
            <a:ext cx="12344400" cy="248717"/>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0" name="Rectangle 9"/>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1" name="Rectangle 10"/>
          <p:cNvSpPr>
            <a:spLocks noChangeArrowheads="1"/>
          </p:cNvSpPr>
          <p:nvPr/>
        </p:nvSpPr>
        <p:spPr bwMode="auto">
          <a:xfrm>
            <a:off x="197511" y="10226650"/>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2" name="Rectangle 11"/>
          <p:cNvSpPr>
            <a:spLocks noChangeArrowheads="1"/>
          </p:cNvSpPr>
          <p:nvPr/>
        </p:nvSpPr>
        <p:spPr bwMode="auto">
          <a:xfrm>
            <a:off x="205740" y="248717"/>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13" name="Straight Connector 12"/>
          <p:cNvSpPr>
            <a:spLocks noChangeShapeType="1"/>
          </p:cNvSpPr>
          <p:nvPr/>
        </p:nvSpPr>
        <p:spPr bwMode="auto">
          <a:xfrm rot="5400000">
            <a:off x="4648810" y="5244998"/>
            <a:ext cx="9992563"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4" name="Oval 13"/>
          <p:cNvSpPr/>
          <p:nvPr/>
        </p:nvSpPr>
        <p:spPr>
          <a:xfrm>
            <a:off x="9233611" y="4681221"/>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5" name="Oval 14"/>
          <p:cNvSpPr/>
          <p:nvPr/>
        </p:nvSpPr>
        <p:spPr>
          <a:xfrm>
            <a:off x="9361170" y="4832402"/>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6" name="Slide Number Placeholder 5"/>
          <p:cNvSpPr>
            <a:spLocks noGrp="1"/>
          </p:cNvSpPr>
          <p:nvPr>
            <p:ph type="sldNum" sz="quarter" idx="12"/>
          </p:nvPr>
        </p:nvSpPr>
        <p:spPr>
          <a:xfrm>
            <a:off x="9336481" y="4815842"/>
            <a:ext cx="617220" cy="706120"/>
          </a:xfrm>
        </p:spPr>
        <p:txBody>
          <a:bodyPr/>
          <a:lstStyle/>
          <a:p>
            <a:fld id="{F50E23DB-23C4-4AC3-B2D1-083E010D07AF}" type="slidenum">
              <a:rPr lang="en-US" smtClean="0"/>
              <a:pPr/>
              <a:t>‹#›</a:t>
            </a:fld>
            <a:endParaRPr lang="en-US"/>
          </a:p>
        </p:txBody>
      </p:sp>
      <p:sp>
        <p:nvSpPr>
          <p:cNvPr id="3" name="Vertical Text Placeholder 2"/>
          <p:cNvSpPr>
            <a:spLocks noGrp="1"/>
          </p:cNvSpPr>
          <p:nvPr>
            <p:ph type="body" orient="vert" idx="1"/>
          </p:nvPr>
        </p:nvSpPr>
        <p:spPr>
          <a:xfrm>
            <a:off x="411480" y="487680"/>
            <a:ext cx="8846820" cy="931418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E493A6-0A4E-4B17-981D-4A77DA2A795D}" type="datetime1">
              <a:rPr lang="en-US" smtClean="0"/>
              <a:t>5/5/2023</a:t>
            </a:fld>
            <a:endParaRPr lang="en-US"/>
          </a:p>
        </p:txBody>
      </p:sp>
      <p:sp>
        <p:nvSpPr>
          <p:cNvPr id="5" name="Footer Placeholder 4"/>
          <p:cNvSpPr>
            <a:spLocks noGrp="1"/>
          </p:cNvSpPr>
          <p:nvPr>
            <p:ph type="ftr" sz="quarter" idx="11"/>
          </p:nvPr>
        </p:nvSpPr>
        <p:spPr/>
        <p:txBody>
          <a:bodyPr/>
          <a:lstStyle/>
          <a:p>
            <a:r>
              <a:rPr lang="en-US"/>
              <a:t>Smart City Traveler</a:t>
            </a:r>
          </a:p>
        </p:txBody>
      </p:sp>
      <p:sp>
        <p:nvSpPr>
          <p:cNvPr id="2" name="Vertical Title 1"/>
          <p:cNvSpPr>
            <a:spLocks noGrp="1"/>
          </p:cNvSpPr>
          <p:nvPr>
            <p:ph type="title" orient="vert"/>
          </p:nvPr>
        </p:nvSpPr>
        <p:spPr>
          <a:xfrm>
            <a:off x="9978390" y="487682"/>
            <a:ext cx="1954530" cy="9362440"/>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8B951F9-701D-4EA5-9026-13824ED8B3EC}" type="datetime1">
              <a:rPr lang="en-US" smtClean="0"/>
              <a:t>5/5/2023</a:t>
            </a:fld>
            <a:endParaRPr lang="en-US"/>
          </a:p>
        </p:txBody>
      </p:sp>
      <p:sp>
        <p:nvSpPr>
          <p:cNvPr id="5" name="Footer Placeholder 4"/>
          <p:cNvSpPr>
            <a:spLocks noGrp="1"/>
          </p:cNvSpPr>
          <p:nvPr>
            <p:ph type="ftr" sz="quarter" idx="11"/>
          </p:nvPr>
        </p:nvSpPr>
        <p:spPr/>
        <p:txBody>
          <a:bodyPr/>
          <a:lstStyle/>
          <a:p>
            <a:r>
              <a:rPr lang="en-US"/>
              <a:t>Smart City Traveler</a:t>
            </a:r>
          </a:p>
        </p:txBody>
      </p:sp>
      <p:sp>
        <p:nvSpPr>
          <p:cNvPr id="6" name="Slide Number Placeholder 5"/>
          <p:cNvSpPr>
            <a:spLocks noGrp="1"/>
          </p:cNvSpPr>
          <p:nvPr>
            <p:ph type="sldNum" sz="quarter" idx="12"/>
          </p:nvPr>
        </p:nvSpPr>
        <p:spPr>
          <a:xfrm>
            <a:off x="5888279" y="1642196"/>
            <a:ext cx="617220" cy="706120"/>
          </a:xfrm>
        </p:spPr>
        <p:txBody>
          <a:bodyPr/>
          <a:lstStyle/>
          <a:p>
            <a:fld id="{F50E23DB-23C4-4AC3-B2D1-083E010D07AF}" type="slidenum">
              <a:rPr lang="en-US" smtClean="0"/>
              <a:pPr/>
              <a:t>‹#›</a:t>
            </a:fld>
            <a:endParaRPr lang="en-US"/>
          </a:p>
        </p:txBody>
      </p:sp>
      <p:sp>
        <p:nvSpPr>
          <p:cNvPr id="8" name="Content Placeholder 7"/>
          <p:cNvSpPr>
            <a:spLocks noGrp="1"/>
          </p:cNvSpPr>
          <p:nvPr>
            <p:ph sz="quarter" idx="1"/>
          </p:nvPr>
        </p:nvSpPr>
        <p:spPr>
          <a:xfrm>
            <a:off x="407365" y="2443277"/>
            <a:ext cx="11480292" cy="7315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5" name="Rectangle 14"/>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6" name="Rectangle 15"/>
          <p:cNvSpPr>
            <a:spLocks noChangeArrowheads="1"/>
          </p:cNvSpPr>
          <p:nvPr/>
        </p:nvSpPr>
        <p:spPr bwMode="white">
          <a:xfrm>
            <a:off x="0" y="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8" name="Rectangle 17"/>
          <p:cNvSpPr>
            <a:spLocks noChangeArrowheads="1"/>
          </p:cNvSpPr>
          <p:nvPr/>
        </p:nvSpPr>
        <p:spPr bwMode="white">
          <a:xfrm>
            <a:off x="12138660" y="3048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9" name="Rectangle 18"/>
          <p:cNvSpPr>
            <a:spLocks noChangeArrowheads="1"/>
          </p:cNvSpPr>
          <p:nvPr/>
        </p:nvSpPr>
        <p:spPr bwMode="white">
          <a:xfrm>
            <a:off x="205740" y="3657600"/>
            <a:ext cx="11924690" cy="4876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2" name="Rectangle 11"/>
          <p:cNvSpPr>
            <a:spLocks noChangeArrowheads="1"/>
          </p:cNvSpPr>
          <p:nvPr/>
        </p:nvSpPr>
        <p:spPr bwMode="auto">
          <a:xfrm>
            <a:off x="209855" y="227763"/>
            <a:ext cx="11924690" cy="3423514"/>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3" name="Text Placeholder 2"/>
          <p:cNvSpPr>
            <a:spLocks noGrp="1"/>
          </p:cNvSpPr>
          <p:nvPr>
            <p:ph type="body" idx="1"/>
          </p:nvPr>
        </p:nvSpPr>
        <p:spPr>
          <a:xfrm>
            <a:off x="1847375" y="4389121"/>
            <a:ext cx="8748235" cy="2677160"/>
          </a:xfrm>
        </p:spPr>
        <p:txBody>
          <a:bodyPr anchor="t"/>
          <a:lstStyle>
            <a:lvl1pPr marL="0" indent="0" algn="ctr">
              <a:buNone/>
              <a:defRPr sz="2300" b="1" cap="all" spc="364" baseline="0">
                <a:solidFill>
                  <a:schemeClr val="tx2"/>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7511" y="10226650"/>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4" name="Rectangle 13"/>
          <p:cNvSpPr>
            <a:spLocks noChangeArrowheads="1"/>
          </p:cNvSpPr>
          <p:nvPr/>
        </p:nvSpPr>
        <p:spPr bwMode="auto">
          <a:xfrm>
            <a:off x="205740" y="243840"/>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5" name="Footer Placeholder 4"/>
          <p:cNvSpPr>
            <a:spLocks noGrp="1"/>
          </p:cNvSpPr>
          <p:nvPr>
            <p:ph type="ftr" sz="quarter" idx="11"/>
          </p:nvPr>
        </p:nvSpPr>
        <p:spPr/>
        <p:txBody>
          <a:bodyPr/>
          <a:lstStyle/>
          <a:p>
            <a:r>
              <a:rPr lang="en-US"/>
              <a:t>Smart City Traveler</a:t>
            </a:r>
          </a:p>
        </p:txBody>
      </p:sp>
      <p:sp>
        <p:nvSpPr>
          <p:cNvPr id="4" name="Date Placeholder 3"/>
          <p:cNvSpPr>
            <a:spLocks noGrp="1"/>
          </p:cNvSpPr>
          <p:nvPr>
            <p:ph type="dt" sz="half" idx="10"/>
          </p:nvPr>
        </p:nvSpPr>
        <p:spPr/>
        <p:txBody>
          <a:bodyPr/>
          <a:lstStyle/>
          <a:p>
            <a:fld id="{98594E75-BBD8-4DDE-AB9D-094C4BE14921}" type="datetime1">
              <a:rPr lang="en-US" smtClean="0"/>
              <a:t>5/5/2023</a:t>
            </a:fld>
            <a:endParaRPr lang="en-US"/>
          </a:p>
        </p:txBody>
      </p:sp>
      <p:sp>
        <p:nvSpPr>
          <p:cNvPr id="8" name="Straight Connector 7"/>
          <p:cNvSpPr>
            <a:spLocks noChangeShapeType="1"/>
          </p:cNvSpPr>
          <p:nvPr/>
        </p:nvSpPr>
        <p:spPr bwMode="auto">
          <a:xfrm>
            <a:off x="205740" y="3901440"/>
            <a:ext cx="1192469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0" name="Oval 9"/>
          <p:cNvSpPr/>
          <p:nvPr/>
        </p:nvSpPr>
        <p:spPr>
          <a:xfrm>
            <a:off x="5760720" y="3384499"/>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1" name="Oval 10"/>
          <p:cNvSpPr/>
          <p:nvPr/>
        </p:nvSpPr>
        <p:spPr>
          <a:xfrm>
            <a:off x="5888279" y="3535680"/>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6" name="Slide Number Placeholder 5"/>
          <p:cNvSpPr>
            <a:spLocks noGrp="1"/>
          </p:cNvSpPr>
          <p:nvPr>
            <p:ph type="sldNum" sz="quarter" idx="12"/>
          </p:nvPr>
        </p:nvSpPr>
        <p:spPr>
          <a:xfrm>
            <a:off x="5863590" y="3519121"/>
            <a:ext cx="617220" cy="706120"/>
          </a:xfrm>
        </p:spPr>
        <p:txBody>
          <a:bodyPr/>
          <a:lstStyle>
            <a:lvl1pPr>
              <a:defRPr>
                <a:solidFill>
                  <a:schemeClr val="accent3">
                    <a:shade val="75000"/>
                  </a:schemeClr>
                </a:solidFill>
              </a:defRPr>
            </a:lvl1pPr>
          </a:lstStyle>
          <a:p>
            <a:fld id="{F50E23DB-23C4-4AC3-B2D1-083E010D07AF}" type="slidenum">
              <a:rPr lang="en-US" smtClean="0"/>
              <a:pPr/>
              <a:t>‹#›</a:t>
            </a:fld>
            <a:endParaRPr lang="en-US"/>
          </a:p>
        </p:txBody>
      </p:sp>
      <p:sp>
        <p:nvSpPr>
          <p:cNvPr id="2" name="Title 1"/>
          <p:cNvSpPr>
            <a:spLocks noGrp="1"/>
          </p:cNvSpPr>
          <p:nvPr>
            <p:ph type="title"/>
          </p:nvPr>
        </p:nvSpPr>
        <p:spPr>
          <a:xfrm>
            <a:off x="975123" y="853440"/>
            <a:ext cx="10492740" cy="2438400"/>
          </a:xfrm>
        </p:spPr>
        <p:txBody>
          <a:bodyPr anchor="b"/>
          <a:lstStyle>
            <a:lvl1pPr algn="ctr">
              <a:buNone/>
              <a:defRPr sz="61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7365" y="365760"/>
            <a:ext cx="11521440" cy="1214323"/>
          </a:xfrm>
        </p:spPr>
        <p:txBody>
          <a:bodyPr/>
          <a:lstStyle/>
          <a:p>
            <a:r>
              <a:rPr kumimoji="0" lang="en-US"/>
              <a:t>Click to edit Master title style</a:t>
            </a:r>
          </a:p>
        </p:txBody>
      </p:sp>
      <p:sp>
        <p:nvSpPr>
          <p:cNvPr id="5" name="Date Placeholder 4"/>
          <p:cNvSpPr>
            <a:spLocks noGrp="1"/>
          </p:cNvSpPr>
          <p:nvPr>
            <p:ph type="dt" sz="half" idx="10"/>
          </p:nvPr>
        </p:nvSpPr>
        <p:spPr>
          <a:xfrm>
            <a:off x="7818120" y="10255910"/>
            <a:ext cx="4110685" cy="585216"/>
          </a:xfrm>
        </p:spPr>
        <p:txBody>
          <a:bodyPr/>
          <a:lstStyle/>
          <a:p>
            <a:fld id="{A2DD1931-95AB-4C4F-8A44-120E555DE7F5}" type="datetime1">
              <a:rPr lang="en-US" smtClean="0"/>
              <a:t>5/5/2023</a:t>
            </a:fld>
            <a:endParaRPr lang="en-US"/>
          </a:p>
        </p:txBody>
      </p:sp>
      <p:sp>
        <p:nvSpPr>
          <p:cNvPr id="6" name="Footer Placeholder 5"/>
          <p:cNvSpPr>
            <a:spLocks noGrp="1"/>
          </p:cNvSpPr>
          <p:nvPr>
            <p:ph type="ftr" sz="quarter" idx="11"/>
          </p:nvPr>
        </p:nvSpPr>
        <p:spPr/>
        <p:txBody>
          <a:bodyPr/>
          <a:lstStyle/>
          <a:p>
            <a:r>
              <a:rPr lang="en-US"/>
              <a:t>Smart City Traveler</a:t>
            </a:r>
          </a:p>
        </p:txBody>
      </p:sp>
      <p:sp>
        <p:nvSpPr>
          <p:cNvPr id="7" name="Slide Number Placeholder 6"/>
          <p:cNvSpPr>
            <a:spLocks noGrp="1"/>
          </p:cNvSpPr>
          <p:nvPr>
            <p:ph type="sldNum" sz="quarter" idx="12"/>
          </p:nvPr>
        </p:nvSpPr>
        <p:spPr/>
        <p:txBody>
          <a:bodyPr/>
          <a:lstStyle/>
          <a:p>
            <a:fld id="{F50E23DB-23C4-4AC3-B2D1-083E010D07AF}" type="slidenum">
              <a:rPr lang="en-US" smtClean="0"/>
              <a:pPr/>
              <a:t>‹#›</a:t>
            </a:fld>
            <a:endParaRPr lang="en-US"/>
          </a:p>
        </p:txBody>
      </p:sp>
      <p:sp>
        <p:nvSpPr>
          <p:cNvPr id="8" name="Straight Connector 7"/>
          <p:cNvSpPr>
            <a:spLocks noChangeShapeType="1"/>
          </p:cNvSpPr>
          <p:nvPr/>
        </p:nvSpPr>
        <p:spPr bwMode="auto">
          <a:xfrm flipV="1">
            <a:off x="6160159" y="2521044"/>
            <a:ext cx="12043" cy="7711291"/>
          </a:xfrm>
          <a:prstGeom prst="line">
            <a:avLst/>
          </a:prstGeom>
          <a:noFill/>
          <a:ln w="9525" cap="flat" cmpd="sng" algn="ctr">
            <a:solidFill>
              <a:schemeClr val="tx2"/>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0" name="Content Placeholder 9"/>
          <p:cNvSpPr>
            <a:spLocks noGrp="1"/>
          </p:cNvSpPr>
          <p:nvPr>
            <p:ph sz="half" idx="1"/>
          </p:nvPr>
        </p:nvSpPr>
        <p:spPr>
          <a:xfrm>
            <a:off x="407365" y="2194560"/>
            <a:ext cx="5452110" cy="7490765"/>
          </a:xfrm>
        </p:spPr>
        <p:txBody>
          <a:bodyPr/>
          <a:lstStyle>
            <a:lvl1pPr>
              <a:defRPr sz="36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80810" y="2194560"/>
            <a:ext cx="5452110" cy="7490765"/>
          </a:xfrm>
        </p:spPr>
        <p:txBody>
          <a:bodyPr/>
          <a:lstStyle>
            <a:lvl1pPr>
              <a:defRPr sz="36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172200" y="3520440"/>
            <a:ext cx="0" cy="6700723"/>
          </a:xfrm>
          <a:prstGeom prst="line">
            <a:avLst/>
          </a:prstGeom>
          <a:noFill/>
          <a:ln w="9525" cap="flat" cmpd="sng" algn="ctr">
            <a:solidFill>
              <a:schemeClr val="tx2"/>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20" name="Rectangle 19"/>
          <p:cNvSpPr>
            <a:spLocks noChangeArrowheads="1"/>
          </p:cNvSpPr>
          <p:nvPr/>
        </p:nvSpPr>
        <p:spPr bwMode="white">
          <a:xfrm>
            <a:off x="0" y="0"/>
            <a:ext cx="12344400" cy="231648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9" name="Rectangle 18"/>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21" name="Rectangle 20"/>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22" name="Rectangle 21"/>
          <p:cNvSpPr>
            <a:spLocks noChangeArrowheads="1"/>
          </p:cNvSpPr>
          <p:nvPr/>
        </p:nvSpPr>
        <p:spPr bwMode="white">
          <a:xfrm>
            <a:off x="1213866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1" name="Rectangle 10"/>
          <p:cNvSpPr/>
          <p:nvPr/>
        </p:nvSpPr>
        <p:spPr>
          <a:xfrm>
            <a:off x="205740" y="2194560"/>
            <a:ext cx="11924690" cy="146304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3" name="Rectangle 12"/>
          <p:cNvSpPr>
            <a:spLocks noChangeArrowheads="1"/>
          </p:cNvSpPr>
          <p:nvPr/>
        </p:nvSpPr>
        <p:spPr bwMode="auto">
          <a:xfrm>
            <a:off x="196996" y="10226649"/>
            <a:ext cx="11924690" cy="49743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3" name="Text Placeholder 2"/>
          <p:cNvSpPr>
            <a:spLocks noGrp="1"/>
          </p:cNvSpPr>
          <p:nvPr>
            <p:ph type="body" idx="1"/>
          </p:nvPr>
        </p:nvSpPr>
        <p:spPr>
          <a:xfrm>
            <a:off x="407365" y="2438400"/>
            <a:ext cx="5454254" cy="1172758"/>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3200" b="1" dirty="0" smtClean="0">
                <a:solidFill>
                  <a:srgbClr val="FFFFFF"/>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468296" y="2438400"/>
            <a:ext cx="5456396" cy="1170432"/>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3200" b="1"/>
            </a:lvl1pPr>
            <a:lvl2pPr>
              <a:buNone/>
              <a:defRPr sz="2900" b="1"/>
            </a:lvl2pPr>
            <a:lvl3pPr>
              <a:buNone/>
              <a:defRPr sz="2600" b="1"/>
            </a:lvl3pPr>
            <a:lvl4pPr>
              <a:buNone/>
              <a:defRPr sz="2300" b="1"/>
            </a:lvl4pPr>
            <a:lvl5pPr>
              <a:buNone/>
              <a:defRPr sz="23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B48BA79-F778-4746-924A-2BC211A6FFAB}" type="datetime1">
              <a:rPr lang="en-US" smtClean="0"/>
              <a:t>5/5/2023</a:t>
            </a:fld>
            <a:endParaRPr lang="en-US"/>
          </a:p>
        </p:txBody>
      </p:sp>
      <p:sp>
        <p:nvSpPr>
          <p:cNvPr id="8" name="Footer Placeholder 7"/>
          <p:cNvSpPr>
            <a:spLocks noGrp="1"/>
          </p:cNvSpPr>
          <p:nvPr>
            <p:ph type="ftr" sz="quarter" idx="11"/>
          </p:nvPr>
        </p:nvSpPr>
        <p:spPr>
          <a:xfrm>
            <a:off x="411480" y="10255910"/>
            <a:ext cx="4834890" cy="585216"/>
          </a:xfrm>
        </p:spPr>
        <p:txBody>
          <a:bodyPr/>
          <a:lstStyle/>
          <a:p>
            <a:r>
              <a:rPr lang="en-US"/>
              <a:t>Smart City Traveler</a:t>
            </a:r>
          </a:p>
        </p:txBody>
      </p:sp>
      <p:sp>
        <p:nvSpPr>
          <p:cNvPr id="15" name="Straight Connector 14"/>
          <p:cNvSpPr>
            <a:spLocks noChangeShapeType="1"/>
          </p:cNvSpPr>
          <p:nvPr/>
        </p:nvSpPr>
        <p:spPr bwMode="auto">
          <a:xfrm>
            <a:off x="205740" y="2048256"/>
            <a:ext cx="1192469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8" name="Rectangle 17"/>
          <p:cNvSpPr>
            <a:spLocks noChangeArrowheads="1"/>
          </p:cNvSpPr>
          <p:nvPr/>
        </p:nvSpPr>
        <p:spPr bwMode="auto">
          <a:xfrm>
            <a:off x="205740" y="248717"/>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24" name="Content Placeholder 23"/>
          <p:cNvSpPr>
            <a:spLocks noGrp="1"/>
          </p:cNvSpPr>
          <p:nvPr>
            <p:ph sz="quarter" idx="2"/>
          </p:nvPr>
        </p:nvSpPr>
        <p:spPr>
          <a:xfrm>
            <a:off x="407365" y="3954213"/>
            <a:ext cx="5456225" cy="610944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80810" y="3954213"/>
            <a:ext cx="5452110" cy="6115507"/>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760720" y="1529658"/>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27" name="Oval 26"/>
          <p:cNvSpPr/>
          <p:nvPr/>
        </p:nvSpPr>
        <p:spPr>
          <a:xfrm>
            <a:off x="5888279" y="1680839"/>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9" name="Slide Number Placeholder 8"/>
          <p:cNvSpPr>
            <a:spLocks noGrp="1"/>
          </p:cNvSpPr>
          <p:nvPr>
            <p:ph type="sldNum" sz="quarter" idx="12"/>
          </p:nvPr>
        </p:nvSpPr>
        <p:spPr>
          <a:xfrm>
            <a:off x="5863590" y="1667866"/>
            <a:ext cx="617220" cy="706120"/>
          </a:xfrm>
        </p:spPr>
        <p:txBody>
          <a:bodyPr/>
          <a:lstStyle>
            <a:lvl1pPr algn="ctr">
              <a:defRPr/>
            </a:lvl1pPr>
          </a:lstStyle>
          <a:p>
            <a:fld id="{F50E23DB-23C4-4AC3-B2D1-083E010D07A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D7D1B56-B94E-4324-83D9-310A7266268F}" type="datetime1">
              <a:rPr lang="en-US" smtClean="0"/>
              <a:t>5/5/2023</a:t>
            </a:fld>
            <a:endParaRPr lang="en-US"/>
          </a:p>
        </p:txBody>
      </p:sp>
      <p:sp>
        <p:nvSpPr>
          <p:cNvPr id="4" name="Footer Placeholder 3"/>
          <p:cNvSpPr>
            <a:spLocks noGrp="1"/>
          </p:cNvSpPr>
          <p:nvPr>
            <p:ph type="ftr" sz="quarter" idx="11"/>
          </p:nvPr>
        </p:nvSpPr>
        <p:spPr/>
        <p:txBody>
          <a:bodyPr/>
          <a:lstStyle/>
          <a:p>
            <a:r>
              <a:rPr lang="en-US"/>
              <a:t>Smart City Traveler</a:t>
            </a:r>
          </a:p>
        </p:txBody>
      </p:sp>
      <p:sp>
        <p:nvSpPr>
          <p:cNvPr id="5" name="Slide Number Placeholder 4"/>
          <p:cNvSpPr>
            <a:spLocks noGrp="1"/>
          </p:cNvSpPr>
          <p:nvPr>
            <p:ph type="sldNum" sz="quarter" idx="12"/>
          </p:nvPr>
        </p:nvSpPr>
        <p:spPr>
          <a:xfrm>
            <a:off x="5863590" y="1657633"/>
            <a:ext cx="617220" cy="706120"/>
          </a:xfrm>
        </p:spPr>
        <p:txBody>
          <a:bodyPr/>
          <a:lstStyle/>
          <a:p>
            <a:fld id="{F50E23DB-23C4-4AC3-B2D1-083E010D07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8" name="Rectangle 7"/>
          <p:cNvSpPr>
            <a:spLocks noChangeArrowheads="1"/>
          </p:cNvSpPr>
          <p:nvPr/>
        </p:nvSpPr>
        <p:spPr bwMode="white">
          <a:xfrm>
            <a:off x="0" y="0"/>
            <a:ext cx="12344400" cy="248717"/>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0" name="Rectangle 9"/>
          <p:cNvSpPr>
            <a:spLocks noChangeArrowheads="1"/>
          </p:cNvSpPr>
          <p:nvPr/>
        </p:nvSpPr>
        <p:spPr bwMode="white">
          <a:xfrm>
            <a:off x="1213866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9" name="Rectangle 8"/>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5" name="Rectangle 4"/>
          <p:cNvSpPr>
            <a:spLocks noChangeArrowheads="1"/>
          </p:cNvSpPr>
          <p:nvPr/>
        </p:nvSpPr>
        <p:spPr bwMode="auto">
          <a:xfrm>
            <a:off x="197511" y="10226650"/>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6" name="Rectangle 5"/>
          <p:cNvSpPr>
            <a:spLocks noChangeArrowheads="1"/>
          </p:cNvSpPr>
          <p:nvPr/>
        </p:nvSpPr>
        <p:spPr bwMode="auto">
          <a:xfrm>
            <a:off x="205740" y="253594"/>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2" name="Date Placeholder 1"/>
          <p:cNvSpPr>
            <a:spLocks noGrp="1"/>
          </p:cNvSpPr>
          <p:nvPr>
            <p:ph type="dt" sz="half" idx="10"/>
          </p:nvPr>
        </p:nvSpPr>
        <p:spPr/>
        <p:txBody>
          <a:bodyPr/>
          <a:lstStyle/>
          <a:p>
            <a:fld id="{8BA7B7B2-4B63-453B-B09E-C5C77888A057}" type="datetime1">
              <a:rPr lang="en-US" smtClean="0"/>
              <a:t>5/5/2023</a:t>
            </a:fld>
            <a:endParaRPr lang="en-US"/>
          </a:p>
        </p:txBody>
      </p:sp>
      <p:sp>
        <p:nvSpPr>
          <p:cNvPr id="3" name="Footer Placeholder 2"/>
          <p:cNvSpPr>
            <a:spLocks noGrp="1"/>
          </p:cNvSpPr>
          <p:nvPr>
            <p:ph type="ftr" sz="quarter" idx="11"/>
          </p:nvPr>
        </p:nvSpPr>
        <p:spPr/>
        <p:txBody>
          <a:bodyPr/>
          <a:lstStyle/>
          <a:p>
            <a:r>
              <a:rPr lang="en-US"/>
              <a:t>Smart City Traveler</a:t>
            </a:r>
          </a:p>
        </p:txBody>
      </p:sp>
      <p:sp>
        <p:nvSpPr>
          <p:cNvPr id="4" name="Slide Number Placeholder 3"/>
          <p:cNvSpPr>
            <a:spLocks noGrp="1"/>
          </p:cNvSpPr>
          <p:nvPr>
            <p:ph type="sldNum" sz="quarter" idx="12"/>
          </p:nvPr>
        </p:nvSpPr>
        <p:spPr>
          <a:xfrm>
            <a:off x="5760720" y="10119360"/>
            <a:ext cx="822960" cy="706118"/>
          </a:xfrm>
        </p:spPr>
        <p:txBody>
          <a:bodyPr/>
          <a:lstStyle>
            <a:lvl1pPr>
              <a:defRPr>
                <a:solidFill>
                  <a:srgbClr val="FFFFFF"/>
                </a:solidFill>
              </a:defRPr>
            </a:lvl1pPr>
          </a:lstStyle>
          <a:p>
            <a:fld id="{F50E23DB-23C4-4AC3-B2D1-083E010D07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5740" y="243840"/>
            <a:ext cx="11924690" cy="48768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5" name="Rectangle 14"/>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8" name="Rectangle 17"/>
          <p:cNvSpPr>
            <a:spLocks noChangeArrowheads="1"/>
          </p:cNvSpPr>
          <p:nvPr/>
        </p:nvSpPr>
        <p:spPr bwMode="white">
          <a:xfrm>
            <a:off x="1213866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6" name="Rectangle 15"/>
          <p:cNvSpPr>
            <a:spLocks noChangeArrowheads="1"/>
          </p:cNvSpPr>
          <p:nvPr/>
        </p:nvSpPr>
        <p:spPr bwMode="white">
          <a:xfrm>
            <a:off x="0" y="0"/>
            <a:ext cx="12344400" cy="19019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7" name="Rectangle 16"/>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3" name="Rectangle 12"/>
          <p:cNvSpPr/>
          <p:nvPr/>
        </p:nvSpPr>
        <p:spPr>
          <a:xfrm>
            <a:off x="205740" y="975360"/>
            <a:ext cx="3703320" cy="938784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2" name="Title 1"/>
          <p:cNvSpPr>
            <a:spLocks noGrp="1"/>
          </p:cNvSpPr>
          <p:nvPr>
            <p:ph type="title"/>
          </p:nvPr>
        </p:nvSpPr>
        <p:spPr>
          <a:xfrm>
            <a:off x="514350" y="1463040"/>
            <a:ext cx="3188970" cy="1584960"/>
          </a:xfrm>
        </p:spPr>
        <p:txBody>
          <a:bodyPr anchor="b">
            <a:noAutofit/>
          </a:bodyPr>
          <a:lstStyle>
            <a:lvl1pPr algn="l">
              <a:buNone/>
              <a:defRPr sz="3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14350" y="3169921"/>
            <a:ext cx="3188970" cy="6631941"/>
          </a:xfrm>
        </p:spPr>
        <p:txBody>
          <a:bodyPr/>
          <a:lstStyle>
            <a:lvl1pPr marL="0" indent="0">
              <a:spcAft>
                <a:spcPts val="1457"/>
              </a:spcAft>
              <a:buNone/>
              <a:defRPr sz="2300">
                <a:solidFill>
                  <a:srgbClr val="FFFFFF"/>
                </a:solidFill>
              </a:defRPr>
            </a:lvl1pPr>
            <a:lvl2pPr>
              <a:buNone/>
              <a:defRPr sz="1700"/>
            </a:lvl2pPr>
            <a:lvl3pPr>
              <a:buNone/>
              <a:defRPr sz="1500"/>
            </a:lvl3pPr>
            <a:lvl4pPr>
              <a:buNone/>
              <a:defRPr sz="1300"/>
            </a:lvl4pPr>
            <a:lvl5pPr>
              <a:buNone/>
              <a:defRPr sz="13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5740" y="243840"/>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9" name="Straight Connector 8"/>
          <p:cNvSpPr>
            <a:spLocks noChangeShapeType="1"/>
          </p:cNvSpPr>
          <p:nvPr/>
        </p:nvSpPr>
        <p:spPr bwMode="auto">
          <a:xfrm>
            <a:off x="205740" y="853440"/>
            <a:ext cx="1192469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20" name="Content Placeholder 19"/>
          <p:cNvSpPr>
            <a:spLocks noGrp="1"/>
          </p:cNvSpPr>
          <p:nvPr>
            <p:ph sz="quarter" idx="1"/>
          </p:nvPr>
        </p:nvSpPr>
        <p:spPr>
          <a:xfrm>
            <a:off x="4217670" y="1097280"/>
            <a:ext cx="7612380" cy="8656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48790" y="365760"/>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1" name="Oval 10"/>
          <p:cNvSpPr/>
          <p:nvPr/>
        </p:nvSpPr>
        <p:spPr>
          <a:xfrm>
            <a:off x="1876349" y="516941"/>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7" name="Slide Number Placeholder 6"/>
          <p:cNvSpPr>
            <a:spLocks noGrp="1"/>
          </p:cNvSpPr>
          <p:nvPr>
            <p:ph type="sldNum" sz="quarter" idx="12"/>
          </p:nvPr>
        </p:nvSpPr>
        <p:spPr>
          <a:xfrm>
            <a:off x="1851660" y="500382"/>
            <a:ext cx="617220" cy="706120"/>
          </a:xfrm>
        </p:spPr>
        <p:txBody>
          <a:bodyPr/>
          <a:lstStyle>
            <a:lvl1pPr>
              <a:defRPr>
                <a:solidFill>
                  <a:schemeClr val="accent3">
                    <a:shade val="75000"/>
                  </a:schemeClr>
                </a:solidFill>
              </a:defRPr>
            </a:lvl1pPr>
          </a:lstStyle>
          <a:p>
            <a:fld id="{F50E23DB-23C4-4AC3-B2D1-083E010D07AF}" type="slidenum">
              <a:rPr lang="en-US" smtClean="0"/>
              <a:pPr/>
              <a:t>‹#›</a:t>
            </a:fld>
            <a:endParaRPr lang="en-US"/>
          </a:p>
        </p:txBody>
      </p:sp>
      <p:sp>
        <p:nvSpPr>
          <p:cNvPr id="21" name="Rectangle 20"/>
          <p:cNvSpPr>
            <a:spLocks noChangeArrowheads="1"/>
          </p:cNvSpPr>
          <p:nvPr/>
        </p:nvSpPr>
        <p:spPr bwMode="auto">
          <a:xfrm>
            <a:off x="201625" y="10221417"/>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5" name="Date Placeholder 4"/>
          <p:cNvSpPr>
            <a:spLocks noGrp="1"/>
          </p:cNvSpPr>
          <p:nvPr>
            <p:ph type="dt" sz="half" idx="10"/>
          </p:nvPr>
        </p:nvSpPr>
        <p:spPr/>
        <p:txBody>
          <a:bodyPr/>
          <a:lstStyle/>
          <a:p>
            <a:fld id="{9477258B-1544-4A9F-B261-E1E4E4E63424}" type="datetime1">
              <a:rPr lang="en-US" smtClean="0"/>
              <a:t>5/5/2023</a:t>
            </a:fld>
            <a:endParaRPr lang="en-US"/>
          </a:p>
        </p:txBody>
      </p:sp>
      <p:sp>
        <p:nvSpPr>
          <p:cNvPr id="6" name="Footer Placeholder 5"/>
          <p:cNvSpPr>
            <a:spLocks noGrp="1"/>
          </p:cNvSpPr>
          <p:nvPr>
            <p:ph type="ftr" sz="quarter" idx="11"/>
          </p:nvPr>
        </p:nvSpPr>
        <p:spPr>
          <a:xfrm>
            <a:off x="407365" y="10257357"/>
            <a:ext cx="4567428" cy="585216"/>
          </a:xfrm>
        </p:spPr>
        <p:txBody>
          <a:bodyPr/>
          <a:lstStyle/>
          <a:p>
            <a:r>
              <a:rPr lang="en-US"/>
              <a:t>Smart City Traveler</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5740" y="853440"/>
            <a:ext cx="1192469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9" name="Rectangle 18"/>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6" name="Rectangle 15"/>
          <p:cNvSpPr>
            <a:spLocks noChangeArrowheads="1"/>
          </p:cNvSpPr>
          <p:nvPr/>
        </p:nvSpPr>
        <p:spPr bwMode="white">
          <a:xfrm>
            <a:off x="1213866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7" name="Rectangle 16"/>
          <p:cNvSpPr>
            <a:spLocks noChangeArrowheads="1"/>
          </p:cNvSpPr>
          <p:nvPr/>
        </p:nvSpPr>
        <p:spPr bwMode="white">
          <a:xfrm>
            <a:off x="0" y="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8" name="Rectangle 17"/>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20" name="Rectangle 19"/>
          <p:cNvSpPr>
            <a:spLocks noChangeArrowheads="1"/>
          </p:cNvSpPr>
          <p:nvPr/>
        </p:nvSpPr>
        <p:spPr bwMode="auto">
          <a:xfrm>
            <a:off x="205740" y="243840"/>
            <a:ext cx="11924690" cy="48280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8" name="Rectangle 7"/>
          <p:cNvSpPr/>
          <p:nvPr/>
        </p:nvSpPr>
        <p:spPr>
          <a:xfrm>
            <a:off x="205740" y="975360"/>
            <a:ext cx="3703320" cy="938784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5" name="Rectangle 14"/>
          <p:cNvSpPr>
            <a:spLocks noChangeArrowheads="1"/>
          </p:cNvSpPr>
          <p:nvPr/>
        </p:nvSpPr>
        <p:spPr bwMode="auto">
          <a:xfrm>
            <a:off x="205740" y="248717"/>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12" name="Oval 11"/>
          <p:cNvSpPr/>
          <p:nvPr/>
        </p:nvSpPr>
        <p:spPr>
          <a:xfrm>
            <a:off x="1748790" y="365760"/>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3" name="Oval 12"/>
          <p:cNvSpPr/>
          <p:nvPr/>
        </p:nvSpPr>
        <p:spPr>
          <a:xfrm>
            <a:off x="1876349" y="516941"/>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7" name="Slide Number Placeholder 6"/>
          <p:cNvSpPr>
            <a:spLocks noGrp="1"/>
          </p:cNvSpPr>
          <p:nvPr>
            <p:ph type="sldNum" sz="quarter" idx="12"/>
          </p:nvPr>
        </p:nvSpPr>
        <p:spPr>
          <a:xfrm>
            <a:off x="1851660" y="500382"/>
            <a:ext cx="617220" cy="706120"/>
          </a:xfrm>
        </p:spPr>
        <p:txBody>
          <a:bodyPr/>
          <a:lstStyle/>
          <a:p>
            <a:fld id="{F50E23DB-23C4-4AC3-B2D1-083E010D07AF}" type="slidenum">
              <a:rPr lang="en-US" smtClean="0"/>
              <a:pPr/>
              <a:t>‹#›</a:t>
            </a:fld>
            <a:endParaRPr lang="en-US"/>
          </a:p>
        </p:txBody>
      </p:sp>
      <p:sp>
        <p:nvSpPr>
          <p:cNvPr id="2" name="Title 1"/>
          <p:cNvSpPr>
            <a:spLocks noGrp="1"/>
          </p:cNvSpPr>
          <p:nvPr>
            <p:ph type="title"/>
          </p:nvPr>
        </p:nvSpPr>
        <p:spPr>
          <a:xfrm>
            <a:off x="4050506" y="8046720"/>
            <a:ext cx="7920990" cy="1950720"/>
          </a:xfrm>
        </p:spPr>
        <p:txBody>
          <a:bodyPr anchor="t">
            <a:noAutofit/>
          </a:bodyPr>
          <a:lstStyle>
            <a:lvl1pPr algn="l">
              <a:buNone/>
              <a:defRPr sz="35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50506" y="975360"/>
            <a:ext cx="7920990" cy="6827520"/>
          </a:xfrm>
        </p:spPr>
        <p:txBody>
          <a:bodyPr/>
          <a:lstStyle>
            <a:lvl1pPr marL="0" indent="0">
              <a:buNone/>
              <a:defRPr sz="47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14350" y="1584960"/>
            <a:ext cx="3291840" cy="8412480"/>
          </a:xfrm>
        </p:spPr>
        <p:txBody>
          <a:bodyPr/>
          <a:lstStyle>
            <a:lvl1pPr marL="0" indent="0">
              <a:spcAft>
                <a:spcPts val="1457"/>
              </a:spcAft>
              <a:buFontTx/>
              <a:buNone/>
              <a:defRPr sz="2300">
                <a:solidFill>
                  <a:srgbClr val="FFFFFF"/>
                </a:solidFill>
              </a:defRPr>
            </a:lvl1pPr>
            <a:lvl2pPr>
              <a:defRPr sz="1700"/>
            </a:lvl2pPr>
            <a:lvl3pPr>
              <a:defRPr sz="1500"/>
            </a:lvl3pPr>
            <a:lvl4pPr>
              <a:defRPr sz="1300"/>
            </a:lvl4pPr>
            <a:lvl5pPr>
              <a:defRPr sz="13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201625" y="10221417"/>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5" name="Date Placeholder 4"/>
          <p:cNvSpPr>
            <a:spLocks noGrp="1"/>
          </p:cNvSpPr>
          <p:nvPr>
            <p:ph type="dt" sz="half" idx="10"/>
          </p:nvPr>
        </p:nvSpPr>
        <p:spPr>
          <a:xfrm>
            <a:off x="7814005" y="10247974"/>
            <a:ext cx="4110685" cy="585216"/>
          </a:xfrm>
        </p:spPr>
        <p:txBody>
          <a:bodyPr/>
          <a:lstStyle/>
          <a:p>
            <a:fld id="{094834E7-0D21-44CE-A563-8309E7132EFF}" type="datetime1">
              <a:rPr lang="en-US" smtClean="0"/>
              <a:t>5/5/2023</a:t>
            </a:fld>
            <a:endParaRPr lang="en-US"/>
          </a:p>
        </p:txBody>
      </p:sp>
      <p:sp>
        <p:nvSpPr>
          <p:cNvPr id="6" name="Footer Placeholder 5"/>
          <p:cNvSpPr>
            <a:spLocks noGrp="1"/>
          </p:cNvSpPr>
          <p:nvPr>
            <p:ph type="ftr" sz="quarter" idx="11"/>
          </p:nvPr>
        </p:nvSpPr>
        <p:spPr>
          <a:xfrm>
            <a:off x="407365" y="10257357"/>
            <a:ext cx="4839005" cy="585216"/>
          </a:xfrm>
        </p:spPr>
        <p:txBody>
          <a:bodyPr/>
          <a:lstStyle/>
          <a:p>
            <a:r>
              <a:rPr lang="en-US"/>
              <a:t>Smart City Traveler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10728960"/>
            <a:ext cx="12344400" cy="24384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6" name="Rectangle 15"/>
          <p:cNvSpPr>
            <a:spLocks noChangeArrowheads="1"/>
          </p:cNvSpPr>
          <p:nvPr/>
        </p:nvSpPr>
        <p:spPr bwMode="white">
          <a:xfrm>
            <a:off x="0" y="1"/>
            <a:ext cx="12344400" cy="222939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8" name="Rectangle 17"/>
          <p:cNvSpPr>
            <a:spLocks noChangeArrowheads="1"/>
          </p:cNvSpPr>
          <p:nvPr/>
        </p:nvSpPr>
        <p:spPr bwMode="white">
          <a:xfrm>
            <a:off x="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9" name="Rectangle 18"/>
          <p:cNvSpPr>
            <a:spLocks noChangeArrowheads="1"/>
          </p:cNvSpPr>
          <p:nvPr/>
        </p:nvSpPr>
        <p:spPr bwMode="white">
          <a:xfrm>
            <a:off x="12138660" y="0"/>
            <a:ext cx="205740" cy="10972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9" name="Rectangle 8"/>
          <p:cNvSpPr>
            <a:spLocks noChangeArrowheads="1"/>
          </p:cNvSpPr>
          <p:nvPr/>
        </p:nvSpPr>
        <p:spPr bwMode="auto">
          <a:xfrm>
            <a:off x="201625" y="10221417"/>
            <a:ext cx="11924690" cy="495301"/>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133237" tIns="66619" rIns="133237" bIns="66619" anchor="ctr" compatLnSpc="1"/>
          <a:lstStyle/>
          <a:p>
            <a:endParaRPr kumimoji="0" lang="en-US"/>
          </a:p>
        </p:txBody>
      </p:sp>
      <p:sp>
        <p:nvSpPr>
          <p:cNvPr id="14" name="Date Placeholder 13"/>
          <p:cNvSpPr>
            <a:spLocks noGrp="1"/>
          </p:cNvSpPr>
          <p:nvPr>
            <p:ph type="dt" sz="half" idx="2"/>
          </p:nvPr>
        </p:nvSpPr>
        <p:spPr>
          <a:xfrm>
            <a:off x="7818120" y="10247974"/>
            <a:ext cx="4110685" cy="585216"/>
          </a:xfrm>
          <a:prstGeom prst="rect">
            <a:avLst/>
          </a:prstGeom>
        </p:spPr>
        <p:txBody>
          <a:bodyPr vert="horz" lIns="133237" tIns="66619" rIns="133237" bIns="66619"/>
          <a:lstStyle>
            <a:lvl1pPr algn="r" eaLnBrk="1" latinLnBrk="0" hangingPunct="1">
              <a:defRPr kumimoji="0" sz="2000">
                <a:solidFill>
                  <a:srgbClr val="FFFFFF"/>
                </a:solidFill>
              </a:defRPr>
            </a:lvl1pPr>
          </a:lstStyle>
          <a:p>
            <a:fld id="{DDBC0CC3-692B-4DB9-98A4-FC628B83995E}" type="datetime1">
              <a:rPr lang="en-US" smtClean="0"/>
              <a:t>5/5/2023</a:t>
            </a:fld>
            <a:endParaRPr lang="en-US"/>
          </a:p>
        </p:txBody>
      </p:sp>
      <p:sp>
        <p:nvSpPr>
          <p:cNvPr id="3" name="Footer Placeholder 2"/>
          <p:cNvSpPr>
            <a:spLocks noGrp="1"/>
          </p:cNvSpPr>
          <p:nvPr>
            <p:ph type="ftr" sz="quarter" idx="3"/>
          </p:nvPr>
        </p:nvSpPr>
        <p:spPr>
          <a:xfrm>
            <a:off x="411480" y="10257357"/>
            <a:ext cx="4834890" cy="585216"/>
          </a:xfrm>
          <a:prstGeom prst="rect">
            <a:avLst/>
          </a:prstGeom>
        </p:spPr>
        <p:txBody>
          <a:bodyPr vert="horz" lIns="133237" tIns="66619" rIns="133237" bIns="66619"/>
          <a:lstStyle>
            <a:lvl1pPr algn="l" eaLnBrk="1" latinLnBrk="0" hangingPunct="1">
              <a:defRPr kumimoji="0" sz="1700">
                <a:solidFill>
                  <a:srgbClr val="FFFFFF"/>
                </a:solidFill>
              </a:defRPr>
            </a:lvl1pPr>
          </a:lstStyle>
          <a:p>
            <a:r>
              <a:rPr lang="en-US"/>
              <a:t>Smart City Traveler</a:t>
            </a:r>
          </a:p>
        </p:txBody>
      </p:sp>
      <p:sp>
        <p:nvSpPr>
          <p:cNvPr id="8" name="Rectangle 7"/>
          <p:cNvSpPr>
            <a:spLocks noChangeArrowheads="1"/>
          </p:cNvSpPr>
          <p:nvPr/>
        </p:nvSpPr>
        <p:spPr bwMode="auto">
          <a:xfrm>
            <a:off x="205740" y="248717"/>
            <a:ext cx="11924690" cy="10475366"/>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133237" tIns="66619" rIns="133237" bIns="66619" anchor="ctr" compatLnSpc="1"/>
          <a:lstStyle/>
          <a:p>
            <a:endParaRPr kumimoji="0" lang="en-US" dirty="0"/>
          </a:p>
        </p:txBody>
      </p:sp>
      <p:sp>
        <p:nvSpPr>
          <p:cNvPr id="10" name="Straight Connector 9"/>
          <p:cNvSpPr>
            <a:spLocks noChangeShapeType="1"/>
          </p:cNvSpPr>
          <p:nvPr/>
        </p:nvSpPr>
        <p:spPr bwMode="auto">
          <a:xfrm>
            <a:off x="205740" y="2042789"/>
            <a:ext cx="1192469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133237" tIns="66619" rIns="133237" bIns="66619" anchor="ctr" compatLnSpc="1"/>
          <a:lstStyle/>
          <a:p>
            <a:endParaRPr kumimoji="0" lang="en-US"/>
          </a:p>
        </p:txBody>
      </p:sp>
      <p:sp>
        <p:nvSpPr>
          <p:cNvPr id="12" name="Oval 11"/>
          <p:cNvSpPr/>
          <p:nvPr/>
        </p:nvSpPr>
        <p:spPr>
          <a:xfrm>
            <a:off x="5760720" y="1529658"/>
            <a:ext cx="822960" cy="97536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15" name="Oval 14"/>
          <p:cNvSpPr/>
          <p:nvPr/>
        </p:nvSpPr>
        <p:spPr>
          <a:xfrm>
            <a:off x="5888279" y="1680839"/>
            <a:ext cx="567842" cy="67299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133237" tIns="66619" rIns="133237" bIns="66619" anchor="ctr"/>
          <a:lstStyle/>
          <a:p>
            <a:pPr algn="ctr" eaLnBrk="1" latinLnBrk="0" hangingPunct="1"/>
            <a:endParaRPr kumimoji="0" lang="en-US"/>
          </a:p>
        </p:txBody>
      </p:sp>
      <p:sp>
        <p:nvSpPr>
          <p:cNvPr id="23" name="Slide Number Placeholder 22"/>
          <p:cNvSpPr>
            <a:spLocks noGrp="1"/>
          </p:cNvSpPr>
          <p:nvPr>
            <p:ph type="sldNum" sz="quarter" idx="4"/>
          </p:nvPr>
        </p:nvSpPr>
        <p:spPr>
          <a:xfrm>
            <a:off x="5863590" y="1664279"/>
            <a:ext cx="617220" cy="706120"/>
          </a:xfrm>
          <a:prstGeom prst="rect">
            <a:avLst/>
          </a:prstGeom>
        </p:spPr>
        <p:txBody>
          <a:bodyPr vert="horz" lIns="66619" tIns="66619" rIns="66619" bIns="66619" anchor="ctr">
            <a:normAutofit/>
          </a:bodyPr>
          <a:lstStyle>
            <a:lvl1pPr algn="ctr" eaLnBrk="1" latinLnBrk="0" hangingPunct="1">
              <a:defRPr kumimoji="0" sz="2300">
                <a:solidFill>
                  <a:schemeClr val="accent3">
                    <a:shade val="75000"/>
                  </a:schemeClr>
                </a:solidFill>
              </a:defRPr>
            </a:lvl1pPr>
          </a:lstStyle>
          <a:p>
            <a:fld id="{F50E23DB-23C4-4AC3-B2D1-083E010D07AF}" type="slidenum">
              <a:rPr lang="en-US" smtClean="0"/>
              <a:pPr/>
              <a:t>‹#›</a:t>
            </a:fld>
            <a:endParaRPr lang="en-US"/>
          </a:p>
        </p:txBody>
      </p:sp>
      <p:sp>
        <p:nvSpPr>
          <p:cNvPr id="22" name="Title Placeholder 21"/>
          <p:cNvSpPr>
            <a:spLocks noGrp="1"/>
          </p:cNvSpPr>
          <p:nvPr>
            <p:ph type="title"/>
          </p:nvPr>
        </p:nvSpPr>
        <p:spPr>
          <a:xfrm>
            <a:off x="407365" y="365760"/>
            <a:ext cx="11521440" cy="1214323"/>
          </a:xfrm>
          <a:prstGeom prst="rect">
            <a:avLst/>
          </a:prstGeom>
        </p:spPr>
        <p:txBody>
          <a:bodyPr vert="horz" lIns="133237" tIns="66619" rIns="133237" bIns="66619" anchor="b">
            <a:normAutofit/>
          </a:bodyPr>
          <a:lstStyle/>
          <a:p>
            <a:r>
              <a:rPr kumimoji="0" lang="en-US"/>
              <a:t>Click to edit Master title style</a:t>
            </a:r>
          </a:p>
        </p:txBody>
      </p:sp>
      <p:sp>
        <p:nvSpPr>
          <p:cNvPr id="13" name="Text Placeholder 12"/>
          <p:cNvSpPr>
            <a:spLocks noGrp="1"/>
          </p:cNvSpPr>
          <p:nvPr>
            <p:ph type="body" idx="1"/>
          </p:nvPr>
        </p:nvSpPr>
        <p:spPr>
          <a:xfrm>
            <a:off x="407365" y="2438400"/>
            <a:ext cx="11521440" cy="7359091"/>
          </a:xfrm>
          <a:prstGeom prst="rect">
            <a:avLst/>
          </a:prstGeom>
        </p:spPr>
        <p:txBody>
          <a:bodyPr vert="horz" lIns="133237" tIns="66619" rIns="133237" bIns="66619">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dt="0"/>
  <p:txStyles>
    <p:titleStyle>
      <a:lvl1pPr algn="ctr" rtl="0" eaLnBrk="1" latinLnBrk="0" hangingPunct="1">
        <a:spcBef>
          <a:spcPct val="0"/>
        </a:spcBef>
        <a:buNone/>
        <a:defRPr kumimoji="0" sz="4800" kern="1200">
          <a:solidFill>
            <a:schemeClr val="accent3">
              <a:shade val="75000"/>
            </a:schemeClr>
          </a:solidFill>
          <a:latin typeface="+mj-lt"/>
          <a:ea typeface="+mj-ea"/>
          <a:cs typeface="+mj-cs"/>
        </a:defRPr>
      </a:lvl1pPr>
    </p:titleStyle>
    <p:bodyStyle>
      <a:lvl1pPr marL="399712" indent="-399712" algn="l" rtl="0" eaLnBrk="1" latinLnBrk="0" hangingPunct="1">
        <a:spcBef>
          <a:spcPct val="20000"/>
        </a:spcBef>
        <a:buClr>
          <a:schemeClr val="accent1"/>
        </a:buClr>
        <a:buSzPct val="85000"/>
        <a:buFont typeface="Wingdings 2"/>
        <a:buChar char=""/>
        <a:defRPr kumimoji="0" sz="3900" kern="1200">
          <a:solidFill>
            <a:schemeClr val="tx1"/>
          </a:solidFill>
          <a:latin typeface="+mn-lt"/>
          <a:ea typeface="+mn-ea"/>
          <a:cs typeface="+mn-cs"/>
        </a:defRPr>
      </a:lvl1pPr>
      <a:lvl2pPr marL="799423" indent="-399712" algn="l" rtl="0" eaLnBrk="1" latinLnBrk="0" hangingPunct="1">
        <a:spcBef>
          <a:spcPct val="20000"/>
        </a:spcBef>
        <a:buClr>
          <a:schemeClr val="accent2"/>
        </a:buClr>
        <a:buSzPct val="70000"/>
        <a:buFont typeface="Wingdings"/>
        <a:buChar char=""/>
        <a:defRPr kumimoji="0" sz="3200" kern="1200">
          <a:solidFill>
            <a:schemeClr val="tx2"/>
          </a:solidFill>
          <a:latin typeface="+mn-lt"/>
          <a:ea typeface="+mn-ea"/>
          <a:cs typeface="+mn-cs"/>
        </a:defRPr>
      </a:lvl2pPr>
      <a:lvl3pPr marL="1199135" indent="-333093" algn="l" rtl="0" eaLnBrk="1" latinLnBrk="0" hangingPunct="1">
        <a:spcBef>
          <a:spcPct val="20000"/>
        </a:spcBef>
        <a:buClr>
          <a:schemeClr val="accent3"/>
        </a:buClr>
        <a:buSzPct val="75000"/>
        <a:buFont typeface="Wingdings 2"/>
        <a:buChar char=""/>
        <a:defRPr kumimoji="0" sz="2900" kern="1200">
          <a:solidFill>
            <a:schemeClr val="tx1"/>
          </a:solidFill>
          <a:latin typeface="+mn-lt"/>
          <a:ea typeface="+mn-ea"/>
          <a:cs typeface="+mn-cs"/>
        </a:defRPr>
      </a:lvl3pPr>
      <a:lvl4pPr marL="1598847" indent="-333093" algn="l" rtl="0" eaLnBrk="1" latinLnBrk="0" hangingPunct="1">
        <a:spcBef>
          <a:spcPct val="20000"/>
        </a:spcBef>
        <a:buClr>
          <a:schemeClr val="accent4"/>
        </a:buClr>
        <a:buSzPct val="70000"/>
        <a:buFont typeface="Wingdings"/>
        <a:buChar char=""/>
        <a:defRPr kumimoji="0" sz="2900" kern="1200">
          <a:solidFill>
            <a:schemeClr val="tx2"/>
          </a:solidFill>
          <a:latin typeface="+mn-lt"/>
          <a:ea typeface="+mn-ea"/>
          <a:cs typeface="+mn-cs"/>
        </a:defRPr>
      </a:lvl4pPr>
      <a:lvl5pPr marL="1998558" indent="-333093" algn="l" rtl="0" eaLnBrk="1" latinLnBrk="0" hangingPunct="1">
        <a:spcBef>
          <a:spcPct val="20000"/>
        </a:spcBef>
        <a:buClr>
          <a:schemeClr val="accent5"/>
        </a:buClr>
        <a:buFontTx/>
        <a:buChar char="•"/>
        <a:defRPr kumimoji="0" sz="2600" kern="1200">
          <a:solidFill>
            <a:schemeClr val="tx1"/>
          </a:solidFill>
          <a:latin typeface="+mn-lt"/>
          <a:ea typeface="+mn-ea"/>
          <a:cs typeface="+mn-cs"/>
        </a:defRPr>
      </a:lvl5pPr>
      <a:lvl6pPr marL="2398270" indent="-266474" algn="l" rtl="0" eaLnBrk="1" latinLnBrk="0" hangingPunct="1">
        <a:spcBef>
          <a:spcPct val="20000"/>
        </a:spcBef>
        <a:buClr>
          <a:schemeClr val="accent6"/>
        </a:buClr>
        <a:buSzPct val="80000"/>
        <a:buFont typeface="Wingdings 2"/>
        <a:buChar char=""/>
        <a:defRPr kumimoji="0" sz="2600" kern="1200">
          <a:solidFill>
            <a:schemeClr val="tx1"/>
          </a:solidFill>
          <a:latin typeface="+mn-lt"/>
          <a:ea typeface="+mn-ea"/>
          <a:cs typeface="+mn-cs"/>
        </a:defRPr>
      </a:lvl6pPr>
      <a:lvl7pPr marL="2797982" indent="-266474" algn="l" rtl="0" eaLnBrk="1" latinLnBrk="0" hangingPunct="1">
        <a:spcBef>
          <a:spcPct val="20000"/>
        </a:spcBef>
        <a:buClr>
          <a:schemeClr val="accent1">
            <a:shade val="75000"/>
          </a:schemeClr>
        </a:buClr>
        <a:buSzPct val="90000"/>
        <a:buChar char="•"/>
        <a:defRPr kumimoji="0" sz="2300" kern="1200" baseline="0">
          <a:solidFill>
            <a:schemeClr val="tx1"/>
          </a:solidFill>
          <a:latin typeface="+mn-lt"/>
          <a:ea typeface="+mn-ea"/>
          <a:cs typeface="+mn-cs"/>
        </a:defRPr>
      </a:lvl7pPr>
      <a:lvl8pPr marL="3064456" indent="-266474" algn="l" rtl="0" eaLnBrk="1" latinLnBrk="0" hangingPunct="1">
        <a:spcBef>
          <a:spcPct val="20000"/>
        </a:spcBef>
        <a:buClr>
          <a:schemeClr val="accent4">
            <a:shade val="75000"/>
          </a:schemeClr>
        </a:buClr>
        <a:buChar char="•"/>
        <a:defRPr kumimoji="0" sz="2300" kern="1200">
          <a:solidFill>
            <a:schemeClr val="tx1"/>
          </a:solidFill>
          <a:latin typeface="+mn-lt"/>
          <a:ea typeface="+mn-ea"/>
          <a:cs typeface="+mn-cs"/>
        </a:defRPr>
      </a:lvl8pPr>
      <a:lvl9pPr marL="3464168" indent="-266474" algn="l" rtl="0" eaLnBrk="1" latinLnBrk="0" hangingPunct="1">
        <a:spcBef>
          <a:spcPct val="20000"/>
        </a:spcBef>
        <a:buClr>
          <a:schemeClr val="accent2">
            <a:shade val="75000"/>
          </a:schemeClr>
        </a:buClr>
        <a:buSzPct val="90000"/>
        <a:buChar char="•"/>
        <a:defRPr kumimoji="0" sz="20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66186" algn="l" rtl="0" eaLnBrk="1" latinLnBrk="0" hangingPunct="1">
        <a:defRPr kumimoji="0" kern="1200">
          <a:solidFill>
            <a:schemeClr val="tx1"/>
          </a:solidFill>
          <a:latin typeface="+mn-lt"/>
          <a:ea typeface="+mn-ea"/>
          <a:cs typeface="+mn-cs"/>
        </a:defRPr>
      </a:lvl2pPr>
      <a:lvl3pPr marL="1332372" algn="l" rtl="0" eaLnBrk="1" latinLnBrk="0" hangingPunct="1">
        <a:defRPr kumimoji="0" kern="1200">
          <a:solidFill>
            <a:schemeClr val="tx1"/>
          </a:solidFill>
          <a:latin typeface="+mn-lt"/>
          <a:ea typeface="+mn-ea"/>
          <a:cs typeface="+mn-cs"/>
        </a:defRPr>
      </a:lvl3pPr>
      <a:lvl4pPr marL="1998558" algn="l" rtl="0" eaLnBrk="1" latinLnBrk="0" hangingPunct="1">
        <a:defRPr kumimoji="0" kern="1200">
          <a:solidFill>
            <a:schemeClr val="tx1"/>
          </a:solidFill>
          <a:latin typeface="+mn-lt"/>
          <a:ea typeface="+mn-ea"/>
          <a:cs typeface="+mn-cs"/>
        </a:defRPr>
      </a:lvl4pPr>
      <a:lvl5pPr marL="2664744" algn="l" rtl="0" eaLnBrk="1" latinLnBrk="0" hangingPunct="1">
        <a:defRPr kumimoji="0" kern="1200">
          <a:solidFill>
            <a:schemeClr val="tx1"/>
          </a:solidFill>
          <a:latin typeface="+mn-lt"/>
          <a:ea typeface="+mn-ea"/>
          <a:cs typeface="+mn-cs"/>
        </a:defRPr>
      </a:lvl5pPr>
      <a:lvl6pPr marL="3330931" algn="l" rtl="0" eaLnBrk="1" latinLnBrk="0" hangingPunct="1">
        <a:defRPr kumimoji="0" kern="1200">
          <a:solidFill>
            <a:schemeClr val="tx1"/>
          </a:solidFill>
          <a:latin typeface="+mn-lt"/>
          <a:ea typeface="+mn-ea"/>
          <a:cs typeface="+mn-cs"/>
        </a:defRPr>
      </a:lvl6pPr>
      <a:lvl7pPr marL="3997117" algn="l" rtl="0" eaLnBrk="1" latinLnBrk="0" hangingPunct="1">
        <a:defRPr kumimoji="0" kern="1200">
          <a:solidFill>
            <a:schemeClr val="tx1"/>
          </a:solidFill>
          <a:latin typeface="+mn-lt"/>
          <a:ea typeface="+mn-ea"/>
          <a:cs typeface="+mn-cs"/>
        </a:defRPr>
      </a:lvl7pPr>
      <a:lvl8pPr marL="4663303" algn="l" rtl="0" eaLnBrk="1" latinLnBrk="0" hangingPunct="1">
        <a:defRPr kumimoji="0" kern="1200">
          <a:solidFill>
            <a:schemeClr val="tx1"/>
          </a:solidFill>
          <a:latin typeface="+mn-lt"/>
          <a:ea typeface="+mn-ea"/>
          <a:cs typeface="+mn-cs"/>
        </a:defRPr>
      </a:lvl8pPr>
      <a:lvl9pPr marL="532948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217308"/>
            <a:ext cx="7159869" cy="6247852"/>
          </a:xfrm>
          <a:prstGeom prst="rect">
            <a:avLst/>
          </a:prstGeom>
          <a:noFill/>
        </p:spPr>
        <p:txBody>
          <a:bodyPr wrap="square" lIns="91427" tIns="45714" rIns="91427" bIns="45714" rtlCol="0">
            <a:spAutoFit/>
          </a:bodyPr>
          <a:lstStyle/>
          <a:p>
            <a:pPr algn="ctr"/>
            <a:r>
              <a:rPr lang="en-US" sz="2000" b="1" dirty="0">
                <a:latin typeface="Times New Roman" pitchFamily="18" charset="0"/>
                <a:cs typeface="Times New Roman" pitchFamily="18" charset="0"/>
              </a:rPr>
              <a:t>Project Report</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On</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a:t>
            </a:r>
            <a:r>
              <a:rPr lang="en-US" sz="3200" b="1" dirty="0">
                <a:latin typeface="Times New Roman" pitchFamily="18" charset="0"/>
                <a:cs typeface="Times New Roman" pitchFamily="18" charset="0"/>
              </a:rPr>
              <a:t>Smart City Traveler</a:t>
            </a:r>
            <a:r>
              <a:rPr lang="en-US" sz="2000" b="1" dirty="0">
                <a:latin typeface="Times New Roman" pitchFamily="18" charset="0"/>
                <a:cs typeface="Times New Roman" pitchFamily="18" charset="0"/>
              </a:rPr>
              <a:t>”</a:t>
            </a:r>
          </a:p>
          <a:p>
            <a:pPr algn="ctr"/>
            <a:endParaRPr lang="en-US" sz="2000" b="1"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Submitted By</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Miss. Demo1</a:t>
            </a:r>
          </a:p>
          <a:p>
            <a:pPr algn="ctr"/>
            <a:r>
              <a:rPr lang="en-US" sz="2000" b="1" dirty="0">
                <a:latin typeface="Times New Roman" pitchFamily="18" charset="0"/>
                <a:cs typeface="Times New Roman" pitchFamily="18" charset="0"/>
              </a:rPr>
              <a:t>Miss. Demo2</a:t>
            </a: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Under the guidance of</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Prof. A. P. Date</a:t>
            </a: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1026" name="Rectangle 2"/>
          <p:cNvSpPr>
            <a:spLocks noChangeArrowheads="1"/>
          </p:cNvSpPr>
          <p:nvPr/>
        </p:nvSpPr>
        <p:spPr bwMode="auto">
          <a:xfrm>
            <a:off x="3" y="7701"/>
            <a:ext cx="184704" cy="353931"/>
          </a:xfrm>
          <a:prstGeom prst="rect">
            <a:avLst/>
          </a:prstGeom>
          <a:noFill/>
          <a:ln w="9525">
            <a:noFill/>
            <a:miter lim="800000"/>
            <a:headEnd/>
            <a:tailEnd/>
          </a:ln>
          <a:effectLst/>
        </p:spPr>
        <p:txBody>
          <a:bodyPr vert="horz" wrap="none" lIns="91427" tIns="45714" rIns="91427" bIns="45714" numCol="1" anchor="ctr" anchorCtr="0" compatLnSpc="1">
            <a:prstTxWarp prst="textNoShape">
              <a:avLst/>
            </a:prstTxWarp>
            <a:spAutoFit/>
          </a:bodyPr>
          <a:lstStyle/>
          <a:p>
            <a:endParaRPr lang="en-US"/>
          </a:p>
        </p:txBody>
      </p:sp>
      <p:sp>
        <p:nvSpPr>
          <p:cNvPr id="7" name="Footer Placeholder 6"/>
          <p:cNvSpPr>
            <a:spLocks noGrp="1"/>
          </p:cNvSpPr>
          <p:nvPr>
            <p:ph type="ftr" sz="quarter" idx="11"/>
          </p:nvPr>
        </p:nvSpPr>
        <p:spPr>
          <a:xfrm>
            <a:off x="411480" y="10257357"/>
            <a:ext cx="7894319" cy="585216"/>
          </a:xfrm>
        </p:spPr>
        <p:txBody>
          <a:bodyPr>
            <a:normAutofit/>
          </a:bodyPr>
          <a:lstStyle/>
          <a:p>
            <a:r>
              <a:rPr lang="en-US" sz="2000" dirty="0"/>
              <a:t>Smart City Traveler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996" y="802638"/>
            <a:ext cx="11521440" cy="1290523"/>
          </a:xfrm>
        </p:spPr>
        <p:txBody>
          <a:bodyPr>
            <a:normAutofit fontScale="90000"/>
          </a:bodyPr>
          <a:lstStyle/>
          <a:p>
            <a:r>
              <a:rPr lang="en-US" sz="5400" dirty="0">
                <a:solidFill>
                  <a:schemeClr val="accent2">
                    <a:lumMod val="50000"/>
                  </a:schemeClr>
                </a:solidFill>
                <a:effectLst/>
                <a:latin typeface="Times New Roman" pitchFamily="18" charset="0"/>
                <a:ea typeface="Calibri" panose="020F0502020204030204" pitchFamily="34" charset="0"/>
                <a:cs typeface="Times New Roman" pitchFamily="18" charset="0"/>
              </a:rPr>
              <a:t>Proposed Algorithm Approach</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US" sz="5400" dirty="0">
              <a:solidFill>
                <a:schemeClr val="accent2">
                  <a:lumMod val="50000"/>
                </a:schemeClr>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a:xfrm>
            <a:off x="304800" y="10282128"/>
            <a:ext cx="5257800" cy="584200"/>
          </a:xfrm>
        </p:spPr>
        <p:txBody>
          <a:bodyPr>
            <a:normAutofit/>
          </a:bodyPr>
          <a:lstStyle/>
          <a:p>
            <a:r>
              <a:rPr lang="en-US"/>
              <a:t>Smart City Traveler</a:t>
            </a:r>
            <a:endParaRPr lang="en-US" dirty="0"/>
          </a:p>
        </p:txBody>
      </p:sp>
      <p:sp>
        <p:nvSpPr>
          <p:cNvPr id="5" name="Content Placeholder 4"/>
          <p:cNvSpPr>
            <a:spLocks noGrp="1"/>
          </p:cNvSpPr>
          <p:nvPr>
            <p:ph sz="quarter" idx="1"/>
          </p:nvPr>
        </p:nvSpPr>
        <p:spPr>
          <a:xfrm>
            <a:off x="492401" y="1498804"/>
            <a:ext cx="11480292" cy="8671358"/>
          </a:xfrm>
        </p:spPr>
        <p:txBody>
          <a:bodyPr>
            <a:noAutofit/>
          </a:bodyPr>
          <a:lstStyle/>
          <a:p>
            <a:pPr algn="just">
              <a:lnSpc>
                <a:spcPct val="150000"/>
              </a:lnSpc>
              <a:spcAft>
                <a:spcPts val="800"/>
              </a:spcAft>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Mangal" panose="02040503050203030202" pitchFamily="18" charset="0"/>
              </a:rPr>
              <a:t>Tourist Area Collaborative Relation Topic(TACRT)</a:t>
            </a:r>
            <a:r>
              <a:rPr lang="en-US" sz="2000" dirty="0">
                <a:effectLst/>
                <a:latin typeface="Times New Roman" panose="02020603050405020304" pitchFamily="18"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The step of algorithm of collaborative approach is described as followers:</a:t>
            </a:r>
            <a:endParaRPr lang="en-IN" sz="2000" dirty="0">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Step 1: The user must registered into the system User set {u1, u2……….un}.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Step 2: Each user record saves into the system with security.</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Step 3: The request comes from various nodes with their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ip</a:t>
            </a:r>
            <a:r>
              <a:rPr lang="en-US" sz="2000" dirty="0">
                <a:effectLst/>
                <a:latin typeface="Times New Roman" panose="02020603050405020304" pitchFamily="18" charset="0"/>
                <a:ea typeface="Calibri" panose="020F0502020204030204" pitchFamily="34" charset="0"/>
                <a:cs typeface="Mangal" panose="02040503050203030202" pitchFamily="18" charset="0"/>
              </a:rPr>
              <a:t> addresses. The server sends the notification to each user set {Um1…….</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Umn</a:t>
            </a:r>
            <a:r>
              <a:rPr lang="en-US" sz="2000" dirty="0">
                <a:effectLst/>
                <a:latin typeface="Times New Roman" panose="02020603050405020304" pitchFamily="18"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Step 4: The system records interest of each user according to searching pattern. User set {u1……………... un}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U Interest Set {I1……… In}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Step 5: Package recommendation phase activated according to mutual user account Package Set { p1………….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Pn</a:t>
            </a:r>
            <a:r>
              <a:rPr lang="en-US" sz="2000" dirty="0">
                <a:effectLst/>
                <a:latin typeface="Times New Roman" panose="02020603050405020304" pitchFamily="18"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If( u1 = = I1)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Then  u1= p1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Step 6: The step 5 repeat every time for each and every new and existing user.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Where,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u1……un indicates user list,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Um1…</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Umn</a:t>
            </a:r>
            <a:r>
              <a:rPr lang="en-US" sz="2000" dirty="0">
                <a:effectLst/>
                <a:latin typeface="Times New Roman" panose="02020603050405020304" pitchFamily="18" charset="0"/>
                <a:ea typeface="Calibri" panose="020F0502020204030204" pitchFamily="34" charset="0"/>
                <a:cs typeface="Mangal" panose="02040503050203030202" pitchFamily="18" charset="0"/>
              </a:rPr>
              <a:t> indicates registration confirmation message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I1……In indicates user interested set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indent="182880" algn="just">
              <a:spcAft>
                <a:spcPts val="80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p1……</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pn</a:t>
            </a:r>
            <a:r>
              <a:rPr lang="en-US" sz="2000" dirty="0">
                <a:effectLst/>
                <a:latin typeface="Times New Roman" panose="02020603050405020304" pitchFamily="18" charset="0"/>
                <a:ea typeface="Calibri" panose="020F0502020204030204" pitchFamily="34" charset="0"/>
                <a:cs typeface="Mangal" panose="02040503050203030202" pitchFamily="18" charset="0"/>
              </a:rPr>
              <a:t> indicates packages set</a:t>
            </a:r>
            <a:r>
              <a:rPr lang="en-US" sz="20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52400" y="10274363"/>
            <a:ext cx="5486400" cy="584200"/>
          </a:xfrm>
        </p:spPr>
        <p:txBody>
          <a:bodyPr>
            <a:normAutofit/>
          </a:bodyPr>
          <a:lstStyle/>
          <a:p>
            <a:r>
              <a:rPr lang="en-US"/>
              <a:t>Smart City Traveler</a:t>
            </a:r>
            <a:endParaRPr lang="en-US" dirty="0"/>
          </a:p>
        </p:txBody>
      </p:sp>
      <p:sp>
        <p:nvSpPr>
          <p:cNvPr id="3" name="TextBox 2"/>
          <p:cNvSpPr txBox="1"/>
          <p:nvPr/>
        </p:nvSpPr>
        <p:spPr>
          <a:xfrm>
            <a:off x="533400" y="609601"/>
            <a:ext cx="9677399" cy="923318"/>
          </a:xfrm>
          <a:prstGeom prst="rect">
            <a:avLst/>
          </a:prstGeom>
          <a:noFill/>
        </p:spPr>
        <p:txBody>
          <a:bodyPr wrap="square" lIns="91427" tIns="45714" rIns="91427" bIns="45714" rtlCol="0">
            <a:spAutoFit/>
          </a:bodyPr>
          <a:lstStyle/>
          <a:p>
            <a:pPr algn="ctr"/>
            <a:r>
              <a:rPr lang="en-US" sz="5400" dirty="0">
                <a:solidFill>
                  <a:schemeClr val="accent2">
                    <a:lumMod val="50000"/>
                  </a:schemeClr>
                </a:solidFill>
                <a:latin typeface="Times New Roman" pitchFamily="18" charset="0"/>
                <a:cs typeface="Times New Roman" pitchFamily="18" charset="0"/>
              </a:rPr>
              <a:t>Action</a:t>
            </a:r>
            <a:r>
              <a:rPr lang="en-US" sz="5400" dirty="0">
                <a:latin typeface="Times New Roman" pitchFamily="18" charset="0"/>
                <a:cs typeface="Times New Roman" pitchFamily="18" charset="0"/>
              </a:rPr>
              <a:t> </a:t>
            </a:r>
            <a:r>
              <a:rPr lang="en-US" sz="5400" dirty="0">
                <a:solidFill>
                  <a:schemeClr val="accent2">
                    <a:lumMod val="50000"/>
                  </a:schemeClr>
                </a:solidFill>
                <a:latin typeface="Times New Roman" pitchFamily="18" charset="0"/>
                <a:cs typeface="Times New Roman" pitchFamily="18" charset="0"/>
              </a:rPr>
              <a:t>Plan</a:t>
            </a:r>
          </a:p>
        </p:txBody>
      </p:sp>
      <p:pic>
        <p:nvPicPr>
          <p:cNvPr id="5" name="Picture 4">
            <a:extLst>
              <a:ext uri="{FF2B5EF4-FFF2-40B4-BE49-F238E27FC236}">
                <a16:creationId xmlns:a16="http://schemas.microsoft.com/office/drawing/2014/main" id="{5CD82C5E-6A08-10EE-DAB6-BD1061DDEA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7980" y="2438400"/>
            <a:ext cx="9353862" cy="678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71708" y="10178585"/>
            <a:ext cx="4953000" cy="584200"/>
          </a:xfrm>
        </p:spPr>
        <p:txBody>
          <a:bodyPr>
            <a:normAutofit/>
          </a:bodyPr>
          <a:lstStyle/>
          <a:p>
            <a:r>
              <a:rPr lang="en-US"/>
              <a:t>Smart City Traveler</a:t>
            </a:r>
            <a:endParaRPr lang="en-US" dirty="0"/>
          </a:p>
        </p:txBody>
      </p:sp>
      <p:sp>
        <p:nvSpPr>
          <p:cNvPr id="3" name="Content Placeholder 2"/>
          <p:cNvSpPr>
            <a:spLocks noGrp="1"/>
          </p:cNvSpPr>
          <p:nvPr>
            <p:ph sz="quarter" idx="1"/>
          </p:nvPr>
        </p:nvSpPr>
        <p:spPr>
          <a:xfrm>
            <a:off x="381001" y="-228600"/>
            <a:ext cx="11679479" cy="10972800"/>
          </a:xfrm>
        </p:spPr>
        <p:txBody>
          <a:bodyPr>
            <a:noAutofit/>
          </a:bodyPr>
          <a:lstStyle/>
          <a:p>
            <a:pPr algn="ctr">
              <a:buNone/>
            </a:pPr>
            <a:endParaRPr lang="en-US" sz="2000" dirty="0">
              <a:solidFill>
                <a:schemeClr val="accent2">
                  <a:lumMod val="50000"/>
                </a:schemeClr>
              </a:solidFill>
              <a:latin typeface="Times New Roman" pitchFamily="18" charset="0"/>
              <a:cs typeface="Times New Roman" pitchFamily="18" charset="0"/>
            </a:endParaRPr>
          </a:p>
          <a:p>
            <a:pPr algn="ctr">
              <a:buNone/>
            </a:pPr>
            <a:r>
              <a:rPr lang="en-US" sz="5400" dirty="0">
                <a:solidFill>
                  <a:schemeClr val="accent2">
                    <a:lumMod val="50000"/>
                  </a:schemeClr>
                </a:solidFill>
                <a:latin typeface="Times New Roman" pitchFamily="18" charset="0"/>
                <a:cs typeface="Times New Roman" pitchFamily="18" charset="0"/>
              </a:rPr>
              <a:t>Advantages </a:t>
            </a:r>
          </a:p>
          <a:p>
            <a:pPr algn="ctr">
              <a:buNone/>
            </a:pPr>
            <a:endParaRPr lang="en-US" sz="4000" dirty="0">
              <a:solidFill>
                <a:schemeClr val="accent2">
                  <a:lumMod val="50000"/>
                </a:schemeClr>
              </a:solidFill>
              <a:latin typeface="Times New Roman" pitchFamily="18" charset="0"/>
              <a:cs typeface="Times New Roman" pitchFamily="18" charset="0"/>
            </a:endParaRPr>
          </a:p>
          <a:p>
            <a:pPr algn="ctr">
              <a:buNone/>
            </a:pPr>
            <a:endParaRPr lang="en-US" sz="4000" dirty="0">
              <a:solidFill>
                <a:schemeClr val="accent2">
                  <a:lumMod val="50000"/>
                </a:schemeClr>
              </a:solidFill>
              <a:latin typeface="Times New Roman" pitchFamily="18" charset="0"/>
              <a:cs typeface="Times New Roman" pitchFamily="18" charset="0"/>
            </a:endParaRPr>
          </a:p>
          <a:p>
            <a:pPr lvl="0" algn="just">
              <a:lnSpc>
                <a:spcPct val="150000"/>
              </a:lnSpc>
              <a:buFont typeface="Wingdings" panose="05000000000000000000" pitchFamily="2" charset="2"/>
              <a:buChar char="Ø"/>
            </a:pPr>
            <a:r>
              <a:rPr lang="en-US" sz="4000" dirty="0">
                <a:effectLst/>
                <a:latin typeface="Times New Roman" panose="02020603050405020304" pitchFamily="18" charset="0"/>
                <a:ea typeface="TimesNewRomanPS-BoldMT"/>
                <a:cs typeface="Mangal" panose="02040503050203030202" pitchFamily="18" charset="0"/>
              </a:rPr>
              <a:t>Manual operator control:</a:t>
            </a:r>
            <a:r>
              <a:rPr lang="en-US" sz="4000" b="1" dirty="0">
                <a:effectLst/>
                <a:latin typeface="Times New Roman" panose="02020603050405020304" pitchFamily="18" charset="0"/>
                <a:ea typeface="TimesNewRomanPS-BoldMT"/>
                <a:cs typeface="Mangal" panose="02040503050203030202" pitchFamily="18" charset="0"/>
              </a:rPr>
              <a:t> </a:t>
            </a:r>
            <a:r>
              <a:rPr lang="en-US" sz="4000" dirty="0">
                <a:effectLst/>
                <a:latin typeface="Times New Roman" panose="02020603050405020304" pitchFamily="18" charset="0"/>
                <a:ea typeface="TimesNewRomanPSMT"/>
                <a:cs typeface="Mangal" panose="02040503050203030202" pitchFamily="18" charset="0"/>
              </a:rPr>
              <a:t>Manual operator control is use for accessing</a:t>
            </a:r>
            <a:endParaRPr lang="en-IN" sz="4000" dirty="0">
              <a:latin typeface="Calibri" panose="020F0502020204030204" pitchFamily="34" charset="0"/>
              <a:ea typeface="TimesNewRomanPSMT"/>
              <a:cs typeface="Mangal" panose="02040503050203030202" pitchFamily="18" charset="0"/>
            </a:endParaRPr>
          </a:p>
          <a:p>
            <a:pPr lvl="0" algn="just">
              <a:lnSpc>
                <a:spcPct val="150000"/>
              </a:lnSpc>
              <a:buFont typeface="Wingdings" panose="05000000000000000000" pitchFamily="2" charset="2"/>
              <a:buChar char="Ø"/>
            </a:pPr>
            <a:r>
              <a:rPr lang="en-US" sz="4000" dirty="0">
                <a:effectLst/>
                <a:latin typeface="Times New Roman" panose="02020603050405020304" pitchFamily="18" charset="0"/>
                <a:ea typeface="TimesNewRomanPSMT"/>
                <a:cs typeface="Mangal" panose="02040503050203030202" pitchFamily="18" charset="0"/>
              </a:rPr>
              <a:t>complaints information.</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a:p>
            <a:pPr lvl="0" algn="just">
              <a:lnSpc>
                <a:spcPct val="150000"/>
              </a:lnSpc>
              <a:buFont typeface="Wingdings" panose="05000000000000000000" pitchFamily="2" charset="2"/>
              <a:buChar char="Ø"/>
            </a:pPr>
            <a:r>
              <a:rPr lang="en-US" sz="4000" dirty="0">
                <a:effectLst/>
                <a:latin typeface="Times New Roman" panose="02020603050405020304" pitchFamily="18" charset="0"/>
                <a:ea typeface="TimesNewRomanPS-BoldMT"/>
                <a:cs typeface="Mangal" panose="02040503050203030202" pitchFamily="18" charset="0"/>
              </a:rPr>
              <a:t>User friendly</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a:p>
            <a:pPr lvl="0" algn="just">
              <a:lnSpc>
                <a:spcPct val="150000"/>
              </a:lnSpc>
              <a:spcAft>
                <a:spcPts val="1000"/>
              </a:spcAft>
              <a:buFont typeface="Wingdings" panose="05000000000000000000" pitchFamily="2" charset="2"/>
              <a:buChar char="Ø"/>
            </a:pPr>
            <a:r>
              <a:rPr lang="en-US" sz="4000" dirty="0">
                <a:effectLst/>
                <a:latin typeface="Times New Roman" panose="02020603050405020304" pitchFamily="18" charset="0"/>
                <a:ea typeface="TimesNewRomanPS-BoldMT"/>
                <a:cs typeface="Mangal" panose="02040503050203030202" pitchFamily="18" charset="0"/>
              </a:rPr>
              <a:t>Placed Complaints Easily by user.</a:t>
            </a:r>
            <a:endParaRPr lang="en-IN" sz="4000" dirty="0">
              <a:effectLst/>
              <a:latin typeface="Calibri" panose="020F0502020204030204" pitchFamily="34" charset="0"/>
              <a:ea typeface="Times New Roman" panose="02020603050405020304" pitchFamily="18" charset="0"/>
              <a:cs typeface="Mangal" panose="02040503050203030202" pitchFamily="18" charset="0"/>
            </a:endParaRPr>
          </a:p>
          <a:p>
            <a:pPr marL="0" lvl="0" indent="0">
              <a:lnSpc>
                <a:spcPct val="17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lvl="0" algn="just">
              <a:buNone/>
            </a:pPr>
            <a:endParaRPr lang="en-US" sz="2000" dirty="0">
              <a:latin typeface="Times New Roman" pitchFamily="18" charset="0"/>
              <a:cs typeface="Times New Roman" pitchFamily="18" charset="0"/>
            </a:endParaRPr>
          </a:p>
          <a:p>
            <a:pPr lvl="0" algn="just">
              <a:buNone/>
            </a:pPr>
            <a:endParaRPr lang="en-US" sz="2000" dirty="0">
              <a:latin typeface="Times New Roman" pitchFamily="18" charset="0"/>
              <a:cs typeface="Times New Roman" pitchFamily="18" charset="0"/>
            </a:endParaRPr>
          </a:p>
          <a:p>
            <a:pPr lvl="0" algn="just">
              <a:buNone/>
            </a:pPr>
            <a:r>
              <a:rPr lang="en-US" sz="2000" dirty="0">
                <a:latin typeface="Times New Roman" pitchFamily="18" charset="0"/>
                <a:cs typeface="Times New Roman" pitchFamily="18" charset="0"/>
              </a:rPr>
              <a:t>   </a:t>
            </a:r>
            <a:endParaRPr lang="en-US" sz="2000" dirty="0"/>
          </a:p>
          <a:p>
            <a:pPr marL="1034171" indent="-914273"/>
            <a:endParaRPr lang="en-US" sz="2000" dirty="0">
              <a:solidFill>
                <a:schemeClr val="accent5"/>
              </a:solidFill>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73" y="720320"/>
            <a:ext cx="11521440" cy="1214323"/>
          </a:xfrm>
        </p:spPr>
        <p:txBody>
          <a:bodyPr>
            <a:normAutofit fontScale="90000"/>
          </a:bodyPr>
          <a:lstStyle/>
          <a:p>
            <a:r>
              <a:rPr lang="en-US" sz="6000" dirty="0">
                <a:solidFill>
                  <a:schemeClr val="accent2">
                    <a:lumMod val="50000"/>
                  </a:schemeClr>
                </a:solidFill>
                <a:latin typeface="Times New Roman" pitchFamily="18" charset="0"/>
                <a:cs typeface="Times New Roman" pitchFamily="18" charset="0"/>
              </a:rPr>
              <a:t>Disadvantages</a:t>
            </a:r>
            <a:br>
              <a:rPr lang="en-US" dirty="0">
                <a:solidFill>
                  <a:schemeClr val="accent2">
                    <a:lumMod val="50000"/>
                  </a:schemeClr>
                </a:solidFill>
                <a:latin typeface="Times New Roman" pitchFamily="18" charset="0"/>
                <a:cs typeface="Times New Roman" pitchFamily="18" charset="0"/>
              </a:rPr>
            </a:br>
            <a:endParaRPr lang="en-IN" dirty="0"/>
          </a:p>
        </p:txBody>
      </p:sp>
      <p:sp>
        <p:nvSpPr>
          <p:cNvPr id="3" name="Footer Placeholder 2"/>
          <p:cNvSpPr>
            <a:spLocks noGrp="1"/>
          </p:cNvSpPr>
          <p:nvPr>
            <p:ph type="ftr" sz="quarter" idx="11"/>
          </p:nvPr>
        </p:nvSpPr>
        <p:spPr/>
        <p:txBody>
          <a:bodyPr/>
          <a:lstStyle/>
          <a:p>
            <a:r>
              <a:rPr lang="en-US"/>
              <a:t>Smart City Traveler</a:t>
            </a:r>
          </a:p>
        </p:txBody>
      </p:sp>
      <p:sp>
        <p:nvSpPr>
          <p:cNvPr id="4" name="Content Placeholder 3"/>
          <p:cNvSpPr>
            <a:spLocks noGrp="1"/>
          </p:cNvSpPr>
          <p:nvPr>
            <p:ph sz="quarter" idx="1"/>
          </p:nvPr>
        </p:nvSpPr>
        <p:spPr>
          <a:xfrm>
            <a:off x="390984" y="2438400"/>
            <a:ext cx="11480292" cy="7315200"/>
          </a:xfrm>
        </p:spPr>
        <p:txBody>
          <a:bodyPr/>
          <a:lstStyle/>
          <a:p>
            <a:pPr lvl="0">
              <a:lnSpc>
                <a:spcPct val="150000"/>
              </a:lnSpc>
              <a:spcAft>
                <a:spcPts val="300"/>
              </a:spcAft>
              <a:buFont typeface="Wingdings" panose="05000000000000000000" pitchFamily="2" charset="2"/>
              <a:buChar char="Ø"/>
              <a:tabLst>
                <a:tab pos="457200" algn="l"/>
              </a:tabLst>
            </a:pPr>
            <a:r>
              <a:rPr lang="en-US" sz="3600" dirty="0">
                <a:solidFill>
                  <a:srgbClr val="202124"/>
                </a:solidFill>
                <a:effectLst/>
                <a:latin typeface="Times New Roman" panose="02020603050405020304" pitchFamily="18" charset="0"/>
                <a:ea typeface="Times New Roman" panose="02020603050405020304" pitchFamily="18" charset="0"/>
              </a:rPr>
              <a:t>Environmental impact.</a:t>
            </a:r>
            <a:endParaRPr lang="en-IN" sz="3600" dirty="0">
              <a:effectLst/>
              <a:latin typeface="Times New Roman" panose="02020603050405020304" pitchFamily="18" charset="0"/>
              <a:ea typeface="Times New Roman" panose="02020603050405020304" pitchFamily="18" charset="0"/>
            </a:endParaRPr>
          </a:p>
          <a:p>
            <a:pPr lvl="0">
              <a:lnSpc>
                <a:spcPct val="150000"/>
              </a:lnSpc>
              <a:spcAft>
                <a:spcPts val="300"/>
              </a:spcAft>
              <a:buFont typeface="Wingdings" panose="05000000000000000000" pitchFamily="2" charset="2"/>
              <a:buChar char="Ø"/>
              <a:tabLst>
                <a:tab pos="457200" algn="l"/>
              </a:tabLst>
            </a:pPr>
            <a:r>
              <a:rPr lang="en-US" sz="3600" dirty="0">
                <a:solidFill>
                  <a:srgbClr val="202124"/>
                </a:solidFill>
                <a:effectLst/>
                <a:latin typeface="Times New Roman" panose="02020603050405020304" pitchFamily="18" charset="0"/>
                <a:ea typeface="Times New Roman" panose="02020603050405020304" pitchFamily="18" charset="0"/>
              </a:rPr>
              <a:t>Cultural impact.</a:t>
            </a:r>
            <a:endParaRPr lang="en-IN" sz="3600" dirty="0">
              <a:effectLst/>
              <a:latin typeface="Times New Roman" panose="02020603050405020304" pitchFamily="18" charset="0"/>
              <a:ea typeface="Times New Roman" panose="02020603050405020304" pitchFamily="18" charset="0"/>
            </a:endParaRPr>
          </a:p>
          <a:p>
            <a:pPr lvl="0">
              <a:lnSpc>
                <a:spcPct val="150000"/>
              </a:lnSpc>
              <a:spcAft>
                <a:spcPts val="300"/>
              </a:spcAft>
              <a:buFont typeface="Wingdings" panose="05000000000000000000" pitchFamily="2" charset="2"/>
              <a:buChar char="Ø"/>
              <a:tabLst>
                <a:tab pos="457200" algn="l"/>
              </a:tabLst>
            </a:pPr>
            <a:r>
              <a:rPr lang="en-US" sz="3600" dirty="0">
                <a:solidFill>
                  <a:srgbClr val="202124"/>
                </a:solidFill>
                <a:effectLst/>
                <a:latin typeface="Times New Roman" panose="02020603050405020304" pitchFamily="18" charset="0"/>
                <a:ea typeface="Times New Roman" panose="02020603050405020304" pitchFamily="18" charset="0"/>
              </a:rPr>
              <a:t>Infrastructure strain.</a:t>
            </a:r>
            <a:endParaRPr lang="en-IN" sz="3600" dirty="0">
              <a:effectLst/>
              <a:latin typeface="Times New Roman" panose="02020603050405020304" pitchFamily="18" charset="0"/>
              <a:ea typeface="Times New Roman" panose="02020603050405020304" pitchFamily="18" charset="0"/>
            </a:endParaRPr>
          </a:p>
          <a:p>
            <a:pPr lvl="0">
              <a:lnSpc>
                <a:spcPct val="150000"/>
              </a:lnSpc>
              <a:spcAft>
                <a:spcPts val="300"/>
              </a:spcAft>
              <a:buFont typeface="Wingdings" panose="05000000000000000000" pitchFamily="2" charset="2"/>
              <a:buChar char="Ø"/>
              <a:tabLst>
                <a:tab pos="457200" algn="l"/>
              </a:tabLst>
            </a:pPr>
            <a:r>
              <a:rPr lang="en-US" sz="3600" dirty="0">
                <a:solidFill>
                  <a:srgbClr val="202124"/>
                </a:solidFill>
                <a:effectLst/>
                <a:latin typeface="Times New Roman" panose="02020603050405020304" pitchFamily="18" charset="0"/>
                <a:ea typeface="Times New Roman" panose="02020603050405020304" pitchFamily="18" charset="0"/>
              </a:rPr>
              <a:t>Overcrowding.</a:t>
            </a:r>
            <a:endParaRPr lang="en-IN" sz="36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lvl="0" algn="just">
              <a:buNone/>
            </a:pP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68876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accent2">
                    <a:lumMod val="50000"/>
                  </a:schemeClr>
                </a:solidFill>
                <a:latin typeface="Times New Roman" pitchFamily="18" charset="0"/>
                <a:cs typeface="Times New Roman" pitchFamily="18" charset="0"/>
              </a:rPr>
              <a:t>Implication</a:t>
            </a:r>
          </a:p>
        </p:txBody>
      </p:sp>
      <p:sp>
        <p:nvSpPr>
          <p:cNvPr id="5" name="Footer Placeholder 4"/>
          <p:cNvSpPr>
            <a:spLocks noGrp="1"/>
          </p:cNvSpPr>
          <p:nvPr>
            <p:ph type="ftr" sz="quarter" idx="11"/>
          </p:nvPr>
        </p:nvSpPr>
        <p:spPr>
          <a:xfrm>
            <a:off x="228600" y="10329571"/>
            <a:ext cx="6629400" cy="584200"/>
          </a:xfrm>
        </p:spPr>
        <p:txBody>
          <a:bodyPr>
            <a:normAutofit/>
          </a:bodyPr>
          <a:lstStyle/>
          <a:p>
            <a:r>
              <a:rPr lang="en-US" sz="1700">
                <a:latin typeface="Times New Roman" pitchFamily="18" charset="0"/>
                <a:cs typeface="Times New Roman" pitchFamily="18" charset="0"/>
              </a:rPr>
              <a:t>Smart City Traveler</a:t>
            </a:r>
            <a:endParaRPr lang="en-US" sz="17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Aft>
                <a:spcPts val="80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This Project explains a recommendation system for personalized travel sequence. This recommendation system considers the user interest with another attribute of users like time, season, and value of travel. Using this social media knowledge not solely mining users purpose of interest however additionally the travel sequence of the purpose of interest with considering alternative attribute of user. There are many alternative forms of strategies, algorithms and technologies that are used for recommendation. However still there are some issues. The planned system provides a more robust resolution for travel package recommendation. In planned technique, a user is in a position to urge packages counseled by the system. This technique traces the profile info and user searches pattern found the interest of the user, and supply the suitable travel package to user. In result analysis shows details exhaustion about travel package recommendation model in graph shows the time required for Recommendation According to users.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457200" indent="182880"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60" y="731933"/>
            <a:ext cx="11521440" cy="1214323"/>
          </a:xfrm>
        </p:spPr>
        <p:txBody>
          <a:bodyPr>
            <a:normAutofit fontScale="90000"/>
          </a:bodyPr>
          <a:lstStyle/>
          <a:p>
            <a:br>
              <a:rPr lang="en-US" dirty="0">
                <a:solidFill>
                  <a:schemeClr val="accent2">
                    <a:lumMod val="50000"/>
                  </a:schemeClr>
                </a:solidFill>
                <a:latin typeface="Times New Roman" pitchFamily="18" charset="0"/>
                <a:cs typeface="Times New Roman" pitchFamily="18" charset="0"/>
              </a:rPr>
            </a:br>
            <a:r>
              <a:rPr lang="en-US" sz="6000" dirty="0">
                <a:solidFill>
                  <a:schemeClr val="accent2">
                    <a:lumMod val="50000"/>
                  </a:schemeClr>
                </a:solidFill>
                <a:latin typeface="Times New Roman" pitchFamily="18" charset="0"/>
                <a:cs typeface="Times New Roman" pitchFamily="18" charset="0"/>
              </a:rPr>
              <a:t>Reference</a:t>
            </a:r>
            <a:br>
              <a:rPr lang="en-IN" dirty="0"/>
            </a:br>
            <a:endParaRPr lang="en-IN" dirty="0"/>
          </a:p>
        </p:txBody>
      </p:sp>
      <p:sp>
        <p:nvSpPr>
          <p:cNvPr id="3" name="Footer Placeholder 2"/>
          <p:cNvSpPr>
            <a:spLocks noGrp="1"/>
          </p:cNvSpPr>
          <p:nvPr>
            <p:ph type="ftr" sz="quarter" idx="11"/>
          </p:nvPr>
        </p:nvSpPr>
        <p:spPr/>
        <p:txBody>
          <a:bodyPr/>
          <a:lstStyle/>
          <a:p>
            <a:r>
              <a:rPr lang="en-US"/>
              <a:t>Smart City Traveler</a:t>
            </a:r>
          </a:p>
        </p:txBody>
      </p:sp>
      <p:sp>
        <p:nvSpPr>
          <p:cNvPr id="4" name="Content Placeholder 3"/>
          <p:cNvSpPr>
            <a:spLocks noGrp="1"/>
          </p:cNvSpPr>
          <p:nvPr>
            <p:ph sz="quarter" idx="1"/>
          </p:nvPr>
        </p:nvSpPr>
        <p:spPr/>
        <p:txBody>
          <a:bodyPr>
            <a:noAutofit/>
          </a:bodyPr>
          <a:lstStyle/>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Mangal" panose="02040503050203030202" pitchFamily="18" charset="0"/>
              </a:rPr>
              <a:t>[1]</a:t>
            </a:r>
            <a:r>
              <a:rPr lang="en-US" sz="2000" dirty="0">
                <a:effectLst/>
                <a:latin typeface="Times New Roman" panose="02020603050405020304" pitchFamily="18" charset="0"/>
                <a:ea typeface="Calibri" panose="020F0502020204030204" pitchFamily="34" charset="0"/>
                <a:cs typeface="Mangal" panose="02040503050203030202" pitchFamily="18" charset="0"/>
              </a:rPr>
              <a:t> Yan-Ying Chen, An-Jung Cheng, and Winston H. Hsu,” Travel Recommendation by Mining People Attributes and Travel Group Types From Community-Contributed Photos”, IEEE TRANSACTIONS ON MULTIMEDIA, VOL. 15, NO. 6, OCTOBER 2013, paper 2,3.</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Mangal" panose="02040503050203030202" pitchFamily="18" charset="0"/>
              </a:rPr>
              <a:t> [2] S. Lai et al., “Hybrid Recommendation Models for Binary User Preference Prediction Problem,” Proc. KDD- Cup 2011 Competition,2011.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[3] Yong Ge, Qi Liu1, Hui Xiong, Alexander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Tuzhilin</a:t>
            </a:r>
            <a:r>
              <a:rPr lang="en-US" sz="2000" dirty="0">
                <a:effectLst/>
                <a:latin typeface="Times New Roman" panose="02020603050405020304" pitchFamily="18" charset="0"/>
                <a:ea typeface="Calibri" panose="020F0502020204030204" pitchFamily="34" charset="0"/>
                <a:cs typeface="Mangal" panose="02040503050203030202" pitchFamily="18" charset="0"/>
              </a:rPr>
              <a:t>, Jian Chen,” Cost-aware Travel Tour Recommendation,” 17th ACM SIGKDD international conference on Knowledge discovery and data mining, August 21 - 24, 2011.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 [4] Yu Zheng,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Lizhu</a:t>
            </a:r>
            <a:r>
              <a:rPr lang="en-US" sz="2000" dirty="0">
                <a:effectLst/>
                <a:latin typeface="Times New Roman" panose="02020603050405020304" pitchFamily="18" charset="0"/>
                <a:ea typeface="Calibri" panose="020F0502020204030204" pitchFamily="34" charset="0"/>
                <a:cs typeface="Mangal" panose="02040503050203030202" pitchFamily="18" charset="0"/>
              </a:rPr>
              <a:t> Zhang, Xing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Xie</a:t>
            </a:r>
            <a:r>
              <a:rPr lang="en-US" sz="2000" dirty="0">
                <a:effectLst/>
                <a:latin typeface="Times New Roman" panose="02020603050405020304" pitchFamily="18" charset="0"/>
                <a:ea typeface="Calibri" panose="020F0502020204030204" pitchFamily="34" charset="0"/>
                <a:cs typeface="Mangal" panose="02040503050203030202" pitchFamily="18" charset="0"/>
              </a:rPr>
              <a:t>, Wei-Ying Ma,” Mining Interesting Locations and Travel Sequences from GPS Trajectories”, International conference on World Wide Web 2009</a:t>
            </a:r>
            <a:r>
              <a:rPr lang="en-US" sz="2000" dirty="0">
                <a:latin typeface="Times New Roman" panose="02020603050405020304" pitchFamily="18" charset="0"/>
                <a:ea typeface="Calibri" panose="020F0502020204030204" pitchFamily="34" charset="0"/>
                <a:cs typeface="Mangal" panose="02040503050203030202" pitchFamily="18" charset="0"/>
              </a:rPr>
              <a:t> </a:t>
            </a:r>
            <a:r>
              <a:rPr lang="en-US" sz="2000" dirty="0">
                <a:effectLst/>
                <a:latin typeface="Times New Roman" panose="02020603050405020304" pitchFamily="18" charset="0"/>
                <a:ea typeface="Calibri" panose="020F0502020204030204" pitchFamily="34" charset="0"/>
                <a:cs typeface="Mangal" panose="02040503050203030202" pitchFamily="18" charset="0"/>
              </a:rPr>
              <a:t>April 2009.</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 [5]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Shuhui</a:t>
            </a:r>
            <a:r>
              <a:rPr lang="en-US" sz="2000" dirty="0">
                <a:effectLst/>
                <a:latin typeface="Times New Roman" panose="02020603050405020304" pitchFamily="18" charset="0"/>
                <a:ea typeface="Calibri" panose="020F0502020204030204" pitchFamily="34" charset="0"/>
                <a:cs typeface="Mangal" panose="02040503050203030202" pitchFamily="18" charset="0"/>
              </a:rPr>
              <a:t> Jiang,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Xueming</a:t>
            </a:r>
            <a:r>
              <a:rPr lang="en-US" sz="2000" dirty="0">
                <a:effectLst/>
                <a:latin typeface="Times New Roman" panose="02020603050405020304" pitchFamily="18" charset="0"/>
                <a:ea typeface="Calibri" panose="020F0502020204030204" pitchFamily="34" charset="0"/>
                <a:cs typeface="Mangal" panose="02040503050203030202" pitchFamily="18" charset="0"/>
              </a:rPr>
              <a:t> Qian, Tao Mei, Yun Fu, “Personalized Travel Sequence Recommendation on Multi-Source Big Social Media”, IEEE TRANSACTIONS ON BIG DATA, VOL. X, NO. X, SEPTEMBER 2016</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 [6] Logesh Ravi and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Subramaniyaswamy</a:t>
            </a:r>
            <a:r>
              <a:rPr lang="en-US" sz="2000" dirty="0">
                <a:effectLst/>
                <a:latin typeface="Times New Roman" panose="02020603050405020304" pitchFamily="18" charset="0"/>
                <a:ea typeface="Calibri" panose="020F0502020204030204" pitchFamily="34" charset="0"/>
                <a:cs typeface="Mangal" panose="02040503050203030202" pitchFamily="18" charset="0"/>
              </a:rPr>
              <a:t> </a:t>
            </a:r>
            <a:r>
              <a:rPr lang="en-US" sz="2000" dirty="0" err="1">
                <a:effectLst/>
                <a:latin typeface="Times New Roman" panose="02020603050405020304" pitchFamily="18" charset="0"/>
                <a:ea typeface="Calibri" panose="020F0502020204030204" pitchFamily="34" charset="0"/>
                <a:cs typeface="Mangal" panose="02040503050203030202" pitchFamily="18" charset="0"/>
              </a:rPr>
              <a:t>Vairavasundaram</a:t>
            </a:r>
            <a:r>
              <a:rPr lang="en-US" sz="2000" dirty="0">
                <a:effectLst/>
                <a:latin typeface="Times New Roman" panose="02020603050405020304" pitchFamily="18" charset="0"/>
                <a:ea typeface="Calibri" panose="020F0502020204030204" pitchFamily="34" charset="0"/>
                <a:cs typeface="Mangal" panose="02040503050203030202" pitchFamily="18" charset="0"/>
              </a:rPr>
              <a:t>,” A Collaborative Location Based Travel Recommendation System through Enhanced Rating Prediction for the Group of Users”, Hinda Wi Publishing Corporation Computational Intelligence and Neuroscience Volume 2016,</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 [7] Ling Xing, Qian Ma, Song Chen,” A Novel Personalized Recommendation Model based on Location Computing”, Chinese Automation Congress (CAC),20-22 Oct. 2017.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742612" indent="-342900" algn="just">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Mangal" panose="02040503050203030202" pitchFamily="18" charset="0"/>
              </a:rPr>
              <a:t>[8] Hassan Takagi, James B. D. Joshi, Hassan A. Karimi,” A Collaborative K -anonymity Approach for Location Privacy in Location-Based Services”, 5th International Conference on Collaborative Computing: Networking,  Applications and Work sharing 11-14 Nov. 2009.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3105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457200"/>
            <a:ext cx="11140440" cy="1214323"/>
          </a:xfrm>
        </p:spPr>
        <p:txBody>
          <a:bodyPr>
            <a:normAutofit/>
          </a:bodyPr>
          <a:lstStyle/>
          <a:p>
            <a:pPr algn="l"/>
            <a:r>
              <a:rPr lang="en-US" sz="5400" dirty="0">
                <a:solidFill>
                  <a:schemeClr val="accent2">
                    <a:lumMod val="50000"/>
                  </a:schemeClr>
                </a:solidFill>
                <a:latin typeface="Times New Roman" pitchFamily="18" charset="0"/>
                <a:cs typeface="Times New Roman" pitchFamily="18" charset="0"/>
              </a:rPr>
              <a:t>Contents</a:t>
            </a:r>
          </a:p>
        </p:txBody>
      </p:sp>
      <p:sp>
        <p:nvSpPr>
          <p:cNvPr id="5" name="Footer Placeholder 4"/>
          <p:cNvSpPr>
            <a:spLocks noGrp="1"/>
          </p:cNvSpPr>
          <p:nvPr>
            <p:ph type="ftr" sz="quarter" idx="11"/>
          </p:nvPr>
        </p:nvSpPr>
        <p:spPr>
          <a:xfrm>
            <a:off x="457201" y="10210800"/>
            <a:ext cx="5638800" cy="543562"/>
          </a:xfrm>
        </p:spPr>
        <p:txBody>
          <a:bodyPr>
            <a:normAutofit/>
          </a:bodyPr>
          <a:lstStyle/>
          <a:p>
            <a:r>
              <a:rPr lang="en-US" sz="1800" dirty="0"/>
              <a:t>Smart City Traveler</a:t>
            </a:r>
          </a:p>
        </p:txBody>
      </p:sp>
      <p:sp>
        <p:nvSpPr>
          <p:cNvPr id="3" name="Content Placeholder 2"/>
          <p:cNvSpPr>
            <a:spLocks noGrp="1"/>
          </p:cNvSpPr>
          <p:nvPr>
            <p:ph sz="quarter" idx="1"/>
          </p:nvPr>
        </p:nvSpPr>
        <p:spPr>
          <a:xfrm>
            <a:off x="617220" y="2085338"/>
            <a:ext cx="11109960" cy="8125462"/>
          </a:xfrm>
        </p:spPr>
        <p:txBody>
          <a:bodyPr>
            <a:normAutofit/>
          </a:bodyPr>
          <a:lstStyle/>
          <a:p>
            <a:r>
              <a:rPr lang="en-IN" sz="3900" dirty="0">
                <a:latin typeface="Times New Roman" pitchFamily="18" charset="0"/>
                <a:cs typeface="Times New Roman" pitchFamily="18" charset="0"/>
              </a:rPr>
              <a:t>Introduction</a:t>
            </a:r>
          </a:p>
          <a:p>
            <a:r>
              <a:rPr lang="en-IN" sz="3900" dirty="0">
                <a:latin typeface="Times New Roman" pitchFamily="18" charset="0"/>
                <a:cs typeface="Times New Roman" pitchFamily="18" charset="0"/>
              </a:rPr>
              <a:t>Aim</a:t>
            </a:r>
          </a:p>
          <a:p>
            <a:r>
              <a:rPr lang="en-IN" sz="3900" dirty="0">
                <a:latin typeface="Times New Roman" pitchFamily="18" charset="0"/>
                <a:cs typeface="Times New Roman" pitchFamily="18" charset="0"/>
              </a:rPr>
              <a:t>Objective</a:t>
            </a:r>
          </a:p>
          <a:p>
            <a:r>
              <a:rPr lang="en-IN" sz="3900" dirty="0">
                <a:latin typeface="Times New Roman" pitchFamily="18" charset="0"/>
                <a:cs typeface="Times New Roman" pitchFamily="18" charset="0"/>
              </a:rPr>
              <a:t>Scope</a:t>
            </a:r>
          </a:p>
          <a:p>
            <a:r>
              <a:rPr lang="en-IN" sz="3900" dirty="0">
                <a:latin typeface="Times New Roman" pitchFamily="18" charset="0"/>
                <a:cs typeface="Times New Roman" pitchFamily="18" charset="0"/>
              </a:rPr>
              <a:t>Processed Flow of System</a:t>
            </a:r>
          </a:p>
          <a:p>
            <a:r>
              <a:rPr lang="en-IN" sz="3900" dirty="0">
                <a:latin typeface="Times New Roman" pitchFamily="18" charset="0"/>
                <a:cs typeface="Times New Roman" pitchFamily="18" charset="0"/>
              </a:rPr>
              <a:t>Proposed Concept</a:t>
            </a:r>
          </a:p>
          <a:p>
            <a:r>
              <a:rPr lang="en-IN" sz="3900" dirty="0">
                <a:latin typeface="Times New Roman" pitchFamily="18" charset="0"/>
                <a:cs typeface="Times New Roman" pitchFamily="18" charset="0"/>
              </a:rPr>
              <a:t>Advantages  &amp; Disadvantages</a:t>
            </a:r>
          </a:p>
          <a:p>
            <a:r>
              <a:rPr lang="en-IN" sz="3900" dirty="0">
                <a:latin typeface="Times New Roman" pitchFamily="18" charset="0"/>
                <a:cs typeface="Times New Roman" pitchFamily="18" charset="0"/>
              </a:rPr>
              <a:t>Implication</a:t>
            </a:r>
          </a:p>
          <a:p>
            <a:r>
              <a:rPr lang="en-US" dirty="0">
                <a:latin typeface="Times New Roman" pitchFamily="18" charset="0"/>
                <a:cs typeface="Times New Roman" pitchFamily="18" charset="0"/>
              </a:rPr>
              <a:t>Reference</a:t>
            </a:r>
            <a:endParaRPr lang="en-IN" sz="3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88" y="62573"/>
            <a:ext cx="11109960" cy="1142998"/>
          </a:xfrm>
        </p:spPr>
        <p:txBody>
          <a:bodyPr>
            <a:normAutofit/>
          </a:bodyPr>
          <a:lstStyle/>
          <a:p>
            <a:r>
              <a:rPr lang="en-US" sz="5400" dirty="0">
                <a:solidFill>
                  <a:schemeClr val="accent2">
                    <a:lumMod val="50000"/>
                  </a:schemeClr>
                </a:solidFill>
                <a:latin typeface="Times New Roman" pitchFamily="18" charset="0"/>
                <a:cs typeface="Times New Roman" pitchFamily="18" charset="0"/>
              </a:rPr>
              <a:t>Introduction</a:t>
            </a:r>
            <a:r>
              <a:rPr lang="en-US" sz="5400" dirty="0">
                <a:latin typeface="Times New Roman" pitchFamily="18" charset="0"/>
                <a:cs typeface="Times New Roman" pitchFamily="18" charset="0"/>
              </a:rPr>
              <a:t> </a:t>
            </a:r>
          </a:p>
        </p:txBody>
      </p:sp>
      <p:sp>
        <p:nvSpPr>
          <p:cNvPr id="5" name="Footer Placeholder 4"/>
          <p:cNvSpPr>
            <a:spLocks noGrp="1"/>
          </p:cNvSpPr>
          <p:nvPr>
            <p:ph type="ftr" sz="quarter" idx="11"/>
          </p:nvPr>
        </p:nvSpPr>
        <p:spPr>
          <a:xfrm>
            <a:off x="457201" y="10170162"/>
            <a:ext cx="5715000" cy="584200"/>
          </a:xfrm>
        </p:spPr>
        <p:txBody>
          <a:bodyPr>
            <a:normAutofit/>
          </a:bodyPr>
          <a:lstStyle/>
          <a:p>
            <a:r>
              <a:rPr lang="en-US" sz="1800" dirty="0"/>
              <a:t>Smart City Traveler</a:t>
            </a:r>
          </a:p>
        </p:txBody>
      </p:sp>
      <p:sp>
        <p:nvSpPr>
          <p:cNvPr id="3" name="Content Placeholder 2"/>
          <p:cNvSpPr>
            <a:spLocks noGrp="1"/>
          </p:cNvSpPr>
          <p:nvPr>
            <p:ph sz="quarter" idx="1"/>
          </p:nvPr>
        </p:nvSpPr>
        <p:spPr>
          <a:xfrm>
            <a:off x="423748" y="1600200"/>
            <a:ext cx="11353800" cy="8568103"/>
          </a:xfrm>
          <a:ln>
            <a:noFill/>
          </a:ln>
        </p:spPr>
        <p:txBody>
          <a:bodyPr>
            <a:noAutofit/>
          </a:bodyPr>
          <a:lstStyle/>
          <a:p>
            <a:pPr algn="just">
              <a:buNone/>
            </a:pPr>
            <a:endParaRPr lang="en-US" sz="2800" dirty="0">
              <a:solidFill>
                <a:schemeClr val="accent2">
                  <a:lumMod val="50000"/>
                </a:schemeClr>
              </a:solidFill>
              <a:latin typeface="Times New Roman" pitchFamily="18" charset="0"/>
              <a:cs typeface="Times New Roman" pitchFamily="18" charset="0"/>
            </a:endParaRPr>
          </a:p>
          <a:p>
            <a:pPr algn="just">
              <a:lnSpc>
                <a:spcPct val="150000"/>
              </a:lnSpc>
              <a:spcAft>
                <a:spcPts val="800"/>
              </a:spcAft>
            </a:pPr>
            <a:r>
              <a:rPr lang="en-US" sz="2800" dirty="0">
                <a:effectLst/>
                <a:latin typeface="Times New Roman" panose="02020603050405020304" pitchFamily="18" charset="0"/>
                <a:ea typeface="Calibri" panose="020F0502020204030204" pitchFamily="34" charset="0"/>
                <a:cs typeface="Mangal" panose="02040503050203030202" pitchFamily="18" charset="0"/>
              </a:rPr>
              <a:t>In day-to-day life, people are interested in traveling and searching for the different tourist location for travel planning in which they are interested. Social media has come out continuous needs for automatic travel recommendation. This becomes an important problem in research and industry. Social media offers great opportunities to address many challenging problems, like GPS estimation and travel recommendation. Travelogue websites offer rich descriptions about landmarks and traveling experience written by users. Among all the applications, travel recommendation is especially attractive to many researchers because of the importance and the intrinsic relationship with people’s everyday lives. In general, a typical travel recommendation system consists of two aspects: generic recommendation and personalized recommendation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506" y="10210800"/>
            <a:ext cx="5562599" cy="584200"/>
          </a:xfrm>
        </p:spPr>
        <p:txBody>
          <a:bodyPr>
            <a:normAutofit/>
          </a:bodyPr>
          <a:lstStyle/>
          <a:p>
            <a:r>
              <a:rPr lang="en-US" sz="1800" dirty="0"/>
              <a:t>Smart City Traveler</a:t>
            </a:r>
          </a:p>
        </p:txBody>
      </p:sp>
      <p:sp>
        <p:nvSpPr>
          <p:cNvPr id="3" name="Content Placeholder 2"/>
          <p:cNvSpPr>
            <a:spLocks noGrp="1"/>
          </p:cNvSpPr>
          <p:nvPr>
            <p:ph sz="quarter" idx="1"/>
          </p:nvPr>
        </p:nvSpPr>
        <p:spPr>
          <a:xfrm>
            <a:off x="0" y="0"/>
            <a:ext cx="12060479" cy="10972800"/>
          </a:xfrm>
        </p:spPr>
        <p:txBody>
          <a:bodyPr>
            <a:normAutofit/>
          </a:bodyPr>
          <a:lstStyle/>
          <a:p>
            <a:pPr>
              <a:buNone/>
            </a:pPr>
            <a:endParaRPr lang="en-US" sz="5400" dirty="0">
              <a:solidFill>
                <a:schemeClr val="accent5"/>
              </a:solidFill>
              <a:latin typeface="+mj-lt"/>
            </a:endParaRPr>
          </a:p>
          <a:p>
            <a:pPr algn="ctr">
              <a:buNone/>
            </a:pPr>
            <a:r>
              <a:rPr lang="en-US" sz="5400" dirty="0">
                <a:solidFill>
                  <a:schemeClr val="accent2">
                    <a:lumMod val="50000"/>
                  </a:schemeClr>
                </a:solidFill>
                <a:latin typeface="Times New Roman" pitchFamily="18" charset="0"/>
                <a:cs typeface="Times New Roman" pitchFamily="18" charset="0"/>
              </a:rPr>
              <a:t>Aim</a:t>
            </a:r>
          </a:p>
          <a:p>
            <a:pPr algn="ctr">
              <a:buNone/>
            </a:pPr>
            <a:r>
              <a:rPr lang="en-US" sz="5400" b="1" dirty="0">
                <a:latin typeface="Times New Roman" pitchFamily="18" charset="0"/>
                <a:cs typeface="Times New Roman" pitchFamily="18" charset="0"/>
              </a:rPr>
              <a:t>   </a:t>
            </a:r>
          </a:p>
          <a:p>
            <a:pPr algn="ctr">
              <a:buNone/>
            </a:pPr>
            <a:r>
              <a:rPr lang="en-US" sz="5400" b="1" dirty="0">
                <a:latin typeface="Times New Roman" pitchFamily="18" charset="0"/>
                <a:cs typeface="Times New Roman" pitchFamily="18" charset="0"/>
              </a:rPr>
              <a:t>“</a:t>
            </a:r>
            <a:r>
              <a:rPr lang="en-US" sz="3600" dirty="0">
                <a:latin typeface="Times New Roman" panose="02020603050405020304" pitchFamily="18" charset="0"/>
                <a:ea typeface="Times New Roman" panose="02020603050405020304" pitchFamily="18" charset="0"/>
              </a:rPr>
              <a:t>To analyze &amp; developing a tourism project </a:t>
            </a:r>
            <a:r>
              <a:rPr lang="en-US" sz="3600" dirty="0">
                <a:effectLst/>
                <a:latin typeface="Times New Roman" panose="02020603050405020304" pitchFamily="18" charset="0"/>
                <a:ea typeface="Times New Roman" panose="02020603050405020304" pitchFamily="18" charset="0"/>
              </a:rPr>
              <a:t>requires careful planning and consideration of a variety of factors.</a:t>
            </a:r>
            <a:r>
              <a:rPr lang="en-US" sz="3600" dirty="0">
                <a:latin typeface="Times New Roman" pitchFamily="18" charset="0"/>
                <a:cs typeface="Times New Roman" pitchFamily="18" charset="0"/>
              </a:rPr>
              <a:t>.</a:t>
            </a:r>
            <a:r>
              <a:rPr lang="en-US" sz="3600" b="1" dirty="0">
                <a:latin typeface="Times New Roman" pitchFamily="18" charset="0"/>
                <a:cs typeface="Times New Roman" pitchFamily="18" charset="0"/>
              </a:rPr>
              <a:t>”</a:t>
            </a:r>
            <a:endParaRPr lang="en-US" sz="3600" dirty="0">
              <a:solidFill>
                <a:schemeClr val="accent5"/>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42900" y="10134600"/>
            <a:ext cx="5410201" cy="584200"/>
          </a:xfrm>
        </p:spPr>
        <p:txBody>
          <a:bodyPr>
            <a:normAutofit/>
          </a:bodyPr>
          <a:lstStyle/>
          <a:p>
            <a:r>
              <a:rPr lang="en-US" sz="1800"/>
              <a:t>Smart City Traveler</a:t>
            </a:r>
            <a:endParaRPr lang="en-US" sz="1800" dirty="0"/>
          </a:p>
        </p:txBody>
      </p:sp>
      <p:sp>
        <p:nvSpPr>
          <p:cNvPr id="3" name="Content Placeholder 2"/>
          <p:cNvSpPr>
            <a:spLocks noGrp="1"/>
          </p:cNvSpPr>
          <p:nvPr>
            <p:ph sz="quarter" idx="1"/>
          </p:nvPr>
        </p:nvSpPr>
        <p:spPr>
          <a:xfrm>
            <a:off x="342900" y="190500"/>
            <a:ext cx="11658600" cy="10591800"/>
          </a:xfrm>
        </p:spPr>
        <p:txBody>
          <a:bodyPr>
            <a:noAutofit/>
          </a:bodyPr>
          <a:lstStyle/>
          <a:p>
            <a:pPr algn="ctr">
              <a:buNone/>
            </a:pPr>
            <a:r>
              <a:rPr lang="en-US" sz="2400" dirty="0">
                <a:solidFill>
                  <a:schemeClr val="accent2">
                    <a:lumMod val="50000"/>
                  </a:schemeClr>
                </a:solidFill>
                <a:latin typeface="Times New Roman" pitchFamily="18" charset="0"/>
                <a:cs typeface="Times New Roman" pitchFamily="18" charset="0"/>
              </a:rPr>
              <a:t>Objectives</a:t>
            </a:r>
          </a:p>
          <a:p>
            <a:pPr algn="ctr">
              <a:buNone/>
            </a:pPr>
            <a:endParaRPr lang="en-US" sz="2400" dirty="0">
              <a:solidFill>
                <a:schemeClr val="accent2">
                  <a:lumMod val="50000"/>
                </a:schemeClr>
              </a:solidFill>
              <a:latin typeface="Times New Roman" pitchFamily="18" charset="0"/>
              <a:cs typeface="Times New Roman" pitchFamily="18" charset="0"/>
            </a:endParaRPr>
          </a:p>
          <a:p>
            <a:pPr marL="514688" indent="0">
              <a:buNone/>
            </a:pPr>
            <a:r>
              <a:rPr lang="en-US" sz="2400" b="1" dirty="0">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Increase tourism revenue: One of the primary objectives of a tourism project is to generate revenue by attracting more visitors to a particular destination. </a:t>
            </a:r>
          </a:p>
          <a:p>
            <a:pPr algn="just">
              <a:lnSpc>
                <a:spcPct val="150000"/>
              </a:lnSpc>
            </a:pPr>
            <a:r>
              <a:rPr lang="en-US" sz="2400" dirty="0">
                <a:effectLst/>
                <a:latin typeface="Times New Roman" panose="02020603050405020304" pitchFamily="18" charset="0"/>
                <a:ea typeface="Times New Roman" panose="02020603050405020304" pitchFamily="18" charset="0"/>
              </a:rPr>
              <a:t>.Enhance the visitor experience: Another objective of a tourism project is to provide visitors with an exceptional experience that meets or exceeds their expectations. </a:t>
            </a:r>
          </a:p>
          <a:p>
            <a:pPr algn="just">
              <a:lnSpc>
                <a:spcPct val="150000"/>
              </a:lnSpc>
            </a:pPr>
            <a:r>
              <a:rPr lang="en-US" sz="2400" dirty="0">
                <a:effectLst/>
                <a:latin typeface="Times New Roman" panose="02020603050405020304" pitchFamily="18" charset="0"/>
                <a:ea typeface="Times New Roman" panose="02020603050405020304" pitchFamily="18" charset="0"/>
              </a:rPr>
              <a:t>Promote sustainable tourism practices: Tourism projects can have a significant impact on the environment and local communities..</a:t>
            </a:r>
          </a:p>
          <a:p>
            <a:pPr algn="just">
              <a:lnSpc>
                <a:spcPct val="150000"/>
              </a:lnSpc>
            </a:pPr>
            <a:r>
              <a:rPr lang="en-US" sz="2400" dirty="0">
                <a:effectLst/>
                <a:latin typeface="Times New Roman" panose="02020603050405020304" pitchFamily="18" charset="0"/>
                <a:ea typeface="Times New Roman" panose="02020603050405020304" pitchFamily="18" charset="0"/>
              </a:rPr>
              <a:t>Increase awareness and visibility of the destination: Another objective of a tourism project may be to increase the visibility and awareness of the destination among potential visitors..</a:t>
            </a:r>
          </a:p>
          <a:p>
            <a:pPr algn="just">
              <a:lnSpc>
                <a:spcPct val="150000"/>
              </a:lnSpc>
            </a:pPr>
            <a:r>
              <a:rPr lang="en-US" sz="2400" dirty="0">
                <a:effectLst/>
                <a:latin typeface="Times New Roman" panose="02020603050405020304" pitchFamily="18" charset="0"/>
                <a:ea typeface="Times New Roman" panose="02020603050405020304" pitchFamily="18" charset="0"/>
              </a:rPr>
              <a:t>Develop new tourism products: A tourism project may also aim to develop new tourism products or experiences that cater to the needs and preferences of different types of visitors. </a:t>
            </a:r>
          </a:p>
          <a:p>
            <a:pPr algn="just">
              <a:lnSpc>
                <a:spcPct val="150000"/>
              </a:lnSpc>
            </a:pPr>
            <a:r>
              <a:rPr lang="en-US" sz="2400" dirty="0">
                <a:effectLst/>
                <a:latin typeface="Times New Roman" panose="02020603050405020304" pitchFamily="18" charset="0"/>
                <a:ea typeface="Times New Roman" panose="02020603050405020304" pitchFamily="18" charset="0"/>
              </a:rPr>
              <a:t>.Foster economic development: Finally, a tourism project may aim to foster economic development in the destination by creating jobs, promoting entrepreneurship, and supporting local businesses. </a:t>
            </a:r>
            <a:endParaRPr lang="en-US" sz="2400" dirty="0">
              <a:solidFill>
                <a:schemeClr val="accent5"/>
              </a:solidFill>
              <a:latin typeface="+mj-lt"/>
            </a:endParaRPr>
          </a:p>
          <a:p>
            <a:pPr marL="0" indent="0">
              <a:buNone/>
            </a:pPr>
            <a:endParaRPr lang="en-US" sz="2400" dirty="0">
              <a:solidFill>
                <a:schemeClr val="accent5"/>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1480" y="10257356"/>
            <a:ext cx="5760720" cy="715445"/>
          </a:xfrm>
        </p:spPr>
        <p:txBody>
          <a:bodyPr/>
          <a:lstStyle/>
          <a:p>
            <a:r>
              <a:rPr lang="en-US" sz="1800"/>
              <a:t>Smart City Traveler</a:t>
            </a:r>
            <a:endParaRPr lang="en-US" sz="1800" dirty="0"/>
          </a:p>
        </p:txBody>
      </p:sp>
      <p:sp>
        <p:nvSpPr>
          <p:cNvPr id="3" name="Content Placeholder 2"/>
          <p:cNvSpPr>
            <a:spLocks noGrp="1"/>
          </p:cNvSpPr>
          <p:nvPr>
            <p:ph sz="quarter" idx="1"/>
          </p:nvPr>
        </p:nvSpPr>
        <p:spPr>
          <a:xfrm>
            <a:off x="332460" y="237010"/>
            <a:ext cx="11679479" cy="10363200"/>
          </a:xfrm>
        </p:spPr>
        <p:txBody>
          <a:bodyPr>
            <a:normAutofit fontScale="55000" lnSpcReduction="20000"/>
          </a:bodyPr>
          <a:lstStyle/>
          <a:p>
            <a:pPr algn="ctr">
              <a:buNone/>
            </a:pPr>
            <a:r>
              <a:rPr lang="en-US" sz="8600" dirty="0">
                <a:solidFill>
                  <a:schemeClr val="accent2">
                    <a:lumMod val="50000"/>
                  </a:schemeClr>
                </a:solidFill>
                <a:latin typeface="Times New Roman" pitchFamily="18" charset="0"/>
                <a:cs typeface="Times New Roman" pitchFamily="18" charset="0"/>
              </a:rPr>
              <a:t>Scope</a:t>
            </a:r>
          </a:p>
          <a:p>
            <a:pPr algn="ctr">
              <a:buNone/>
            </a:pPr>
            <a:endParaRPr lang="en-US" sz="5400" dirty="0">
              <a:solidFill>
                <a:schemeClr val="accent2">
                  <a:lumMod val="50000"/>
                </a:schemeClr>
              </a:solidFill>
              <a:latin typeface="Times New Roman" pitchFamily="18" charset="0"/>
              <a:cs typeface="Times New Roman" pitchFamily="18" charset="0"/>
            </a:endParaRPr>
          </a:p>
          <a:p>
            <a:pPr algn="ctr">
              <a:buNone/>
            </a:pPr>
            <a:endParaRPr lang="en-US" sz="5400" dirty="0">
              <a:solidFill>
                <a:schemeClr val="accent2">
                  <a:lumMod val="50000"/>
                </a:schemeClr>
              </a:solidFill>
              <a:latin typeface="Times New Roman" pitchFamily="18" charset="0"/>
              <a:cs typeface="Times New Roman" pitchFamily="18" charset="0"/>
            </a:endParaRPr>
          </a:p>
          <a:p>
            <a:pPr algn="just">
              <a:lnSpc>
                <a:spcPct val="150000"/>
              </a:lnSpc>
            </a:pPr>
            <a:r>
              <a:rPr lang="en-US" sz="3200" dirty="0">
                <a:effectLst/>
                <a:latin typeface="Times New Roman" panose="02020603050405020304" pitchFamily="18" charset="0"/>
                <a:ea typeface="Times New Roman" panose="02020603050405020304" pitchFamily="18" charset="0"/>
              </a:rPr>
              <a:t>The scope of a tourism project depends on the specific goals and objectives of the project. However, here are some common areas that a tourism project may focus on:</a:t>
            </a:r>
          </a:p>
          <a:p>
            <a:pPr algn="just">
              <a:lnSpc>
                <a:spcPct val="150000"/>
              </a:lnSpc>
            </a:pPr>
            <a:r>
              <a:rPr lang="en-US" sz="3200" dirty="0">
                <a:effectLst/>
                <a:latin typeface="Times New Roman" panose="02020603050405020304" pitchFamily="18" charset="0"/>
                <a:ea typeface="Times New Roman" panose="02020603050405020304" pitchFamily="18" charset="0"/>
              </a:rPr>
              <a:t>Destination development: This involves developing and enhancing the physical infrastructure and tourism products of a destination to make it more attractive to visitors. This may include building new accommodations, attractions, and recreational facilities, as well as improving transportation and other infrastructure.</a:t>
            </a:r>
          </a:p>
          <a:p>
            <a:pPr algn="just">
              <a:lnSpc>
                <a:spcPct val="150000"/>
              </a:lnSpc>
            </a:pPr>
            <a:r>
              <a:rPr lang="en-US" sz="3200" dirty="0">
                <a:effectLst/>
                <a:latin typeface="Times New Roman" panose="02020603050405020304" pitchFamily="18" charset="0"/>
                <a:ea typeface="Times New Roman" panose="02020603050405020304" pitchFamily="18" charset="0"/>
              </a:rPr>
              <a:t>Marketing and promotion: A tourism project may focus on developing marketing and promotion strategies to increase awareness of a destination and attract more visitors. This may include advertising campaigns, social media promotions, and other marketing initiatives.</a:t>
            </a:r>
          </a:p>
          <a:p>
            <a:pPr algn="just">
              <a:lnSpc>
                <a:spcPct val="150000"/>
              </a:lnSpc>
            </a:pPr>
            <a:r>
              <a:rPr lang="en-US" sz="3200" dirty="0">
                <a:effectLst/>
                <a:latin typeface="Times New Roman" panose="02020603050405020304" pitchFamily="18" charset="0"/>
                <a:ea typeface="Times New Roman" panose="02020603050405020304" pitchFamily="18" charset="0"/>
              </a:rPr>
              <a:t>Sustainable tourism development: A tourism project may focus on promoting sustainable tourism practices that minimize negative impacts on the environment and local communities while maximizing the benefits of tourism for the destination.</a:t>
            </a:r>
          </a:p>
          <a:p>
            <a:pPr algn="just">
              <a:lnSpc>
                <a:spcPct val="150000"/>
              </a:lnSpc>
            </a:pPr>
            <a:r>
              <a:rPr lang="en-US" sz="3200" dirty="0">
                <a:effectLst/>
                <a:latin typeface="Times New Roman" panose="02020603050405020304" pitchFamily="18" charset="0"/>
                <a:ea typeface="Times New Roman" panose="02020603050405020304" pitchFamily="18" charset="0"/>
              </a:rPr>
              <a:t>Community involvement: A tourism project may involve engaging local communities in the development and promotion of tourism in the area. This can help to build community support and ensure that the project benefits local residents.</a:t>
            </a:r>
          </a:p>
          <a:p>
            <a:pPr algn="just">
              <a:lnSpc>
                <a:spcPct val="150000"/>
              </a:lnSpc>
            </a:pPr>
            <a:r>
              <a:rPr lang="en-US" sz="3200" dirty="0">
                <a:effectLst/>
                <a:latin typeface="Times New Roman" panose="02020603050405020304" pitchFamily="18" charset="0"/>
                <a:ea typeface="Times New Roman" panose="02020603050405020304" pitchFamily="18" charset="0"/>
              </a:rPr>
              <a:t>Cultural and heritage tourism: A tourism project may focus on promoting the cultural and heritage assets of a destination to attract visitors who are interested in learning about the local culture and history</a:t>
            </a:r>
          </a:p>
          <a:p>
            <a:pPr algn="just">
              <a:lnSpc>
                <a:spcPct val="150000"/>
              </a:lnSpc>
            </a:pPr>
            <a:r>
              <a:rPr lang="en-US" sz="3200" dirty="0">
                <a:effectLst/>
                <a:latin typeface="Times New Roman" panose="02020603050405020304" pitchFamily="18" charset="0"/>
                <a:ea typeface="Times New Roman" panose="02020603050405020304" pitchFamily="18" charset="0"/>
              </a:rPr>
              <a:t>.Adventure tourism: A tourism project may focus on developing adventure tourism products and experiences, such as hiking, kayaking, or zip-lining, to attract visitors who are seeking more active and adventurous vacations.</a:t>
            </a:r>
          </a:p>
          <a:p>
            <a:pPr algn="just">
              <a:lnSpc>
                <a:spcPct val="150000"/>
              </a:lnSpc>
            </a:pPr>
            <a:r>
              <a:rPr lang="en-US" sz="3200" dirty="0">
                <a:effectLst/>
                <a:latin typeface="Times New Roman" panose="02020603050405020304" pitchFamily="18" charset="0"/>
                <a:ea typeface="Times New Roman" panose="02020603050405020304" pitchFamily="18" charset="0"/>
              </a:rPr>
              <a:t>Tourism education and training: A tourism project may involve providing education and training to local residents and tourism operators to improve the quality of tourism products and services and ensure a high level of customer satisfaction.</a:t>
            </a:r>
            <a:endParaRPr lang="en-IN" sz="3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54DD19-1F3E-488E-8275-7427C1A38C8B}"/>
              </a:ext>
            </a:extLst>
          </p:cNvPr>
          <p:cNvSpPr>
            <a:spLocks noGrp="1"/>
          </p:cNvSpPr>
          <p:nvPr>
            <p:ph type="ftr" sz="quarter" idx="11"/>
          </p:nvPr>
        </p:nvSpPr>
        <p:spPr>
          <a:xfrm>
            <a:off x="228600" y="10210800"/>
            <a:ext cx="5181600" cy="584200"/>
          </a:xfrm>
        </p:spPr>
        <p:txBody>
          <a:bodyPr>
            <a:normAutofit/>
          </a:bodyPr>
          <a:lstStyle/>
          <a:p>
            <a:r>
              <a:rPr lang="en-US" sz="1800"/>
              <a:t>Smart City Traveler</a:t>
            </a:r>
            <a:endParaRPr lang="en-US" sz="1800" dirty="0"/>
          </a:p>
        </p:txBody>
      </p:sp>
      <p:sp>
        <p:nvSpPr>
          <p:cNvPr id="4" name="TextBox 3"/>
          <p:cNvSpPr txBox="1"/>
          <p:nvPr/>
        </p:nvSpPr>
        <p:spPr>
          <a:xfrm>
            <a:off x="3124200" y="9220201"/>
            <a:ext cx="7010400" cy="692485"/>
          </a:xfrm>
          <a:prstGeom prst="rect">
            <a:avLst/>
          </a:prstGeom>
          <a:noFill/>
        </p:spPr>
        <p:txBody>
          <a:bodyPr wrap="square" lIns="91427" tIns="45714" rIns="91427" bIns="45714" rtlCol="0">
            <a:spAutoFit/>
          </a:bodyPr>
          <a:lstStyle/>
          <a:p>
            <a:pPr algn="ctr"/>
            <a:r>
              <a:rPr lang="en-US" sz="3900" dirty="0">
                <a:latin typeface="Times New Roman" pitchFamily="18" charset="0"/>
                <a:cs typeface="Times New Roman" pitchFamily="18" charset="0"/>
              </a:rPr>
              <a:t>Processed Flow Of System</a:t>
            </a:r>
          </a:p>
        </p:txBody>
      </p:sp>
      <p:pic>
        <p:nvPicPr>
          <p:cNvPr id="5" name="Picture 4">
            <a:extLst>
              <a:ext uri="{FF2B5EF4-FFF2-40B4-BE49-F238E27FC236}">
                <a16:creationId xmlns:a16="http://schemas.microsoft.com/office/drawing/2014/main" id="{AD99BA92-A6EA-686E-83C4-FAD626E847D8}"/>
              </a:ext>
            </a:extLst>
          </p:cNvPr>
          <p:cNvPicPr>
            <a:picLocks noChangeAspect="1"/>
          </p:cNvPicPr>
          <p:nvPr/>
        </p:nvPicPr>
        <p:blipFill>
          <a:blip r:embed="rId3"/>
          <a:srcRect/>
          <a:stretch>
            <a:fillRect/>
          </a:stretch>
        </p:blipFill>
        <p:spPr bwMode="auto">
          <a:xfrm>
            <a:off x="1610760" y="1447800"/>
            <a:ext cx="9514440" cy="7815023"/>
          </a:xfrm>
          <a:prstGeom prst="rect">
            <a:avLst/>
          </a:prstGeom>
          <a:noFill/>
          <a:ln w="9525">
            <a:noFill/>
            <a:miter lim="800000"/>
            <a:headEnd/>
            <a:tailEnd/>
          </a:ln>
        </p:spPr>
      </p:pic>
    </p:spTree>
    <p:extLst>
      <p:ext uri="{BB962C8B-B14F-4D97-AF65-F5344CB8AC3E}">
        <p14:creationId xmlns:p14="http://schemas.microsoft.com/office/powerpoint/2010/main" val="292592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838200" y="10210800"/>
            <a:ext cx="5638800" cy="584200"/>
          </a:xfrm>
        </p:spPr>
        <p:txBody>
          <a:bodyPr>
            <a:normAutofit/>
          </a:bodyPr>
          <a:lstStyle/>
          <a:p>
            <a:r>
              <a:rPr lang="en-US"/>
              <a:t>Smart City Traveler</a:t>
            </a:r>
            <a:endParaRPr lang="en-US" dirty="0"/>
          </a:p>
        </p:txBody>
      </p:sp>
      <p:sp>
        <p:nvSpPr>
          <p:cNvPr id="3" name="Content Placeholder 2"/>
          <p:cNvSpPr>
            <a:spLocks noGrp="1"/>
          </p:cNvSpPr>
          <p:nvPr>
            <p:ph sz="quarter" idx="1"/>
          </p:nvPr>
        </p:nvSpPr>
        <p:spPr>
          <a:xfrm>
            <a:off x="381001" y="762000"/>
            <a:ext cx="11679479" cy="9235440"/>
          </a:xfrm>
        </p:spPr>
        <p:txBody>
          <a:bodyPr>
            <a:normAutofit/>
          </a:bodyPr>
          <a:lstStyle/>
          <a:p>
            <a:pPr algn="ctr">
              <a:buNone/>
            </a:pPr>
            <a:r>
              <a:rPr lang="en-US" sz="5400" dirty="0">
                <a:solidFill>
                  <a:schemeClr val="accent2">
                    <a:lumMod val="50000"/>
                  </a:schemeClr>
                </a:solidFill>
                <a:latin typeface="Times New Roman" pitchFamily="18" charset="0"/>
                <a:cs typeface="Times New Roman" pitchFamily="18" charset="0"/>
              </a:rPr>
              <a:t>Proposed Concept</a:t>
            </a:r>
          </a:p>
          <a:p>
            <a:pPr algn="ctr">
              <a:buNone/>
            </a:pPr>
            <a:endParaRPr lang="en-US" sz="5400" dirty="0">
              <a:solidFill>
                <a:schemeClr val="accent2">
                  <a:lumMod val="50000"/>
                </a:schemeClr>
              </a:solidFill>
              <a:latin typeface="Times New Roman" pitchFamily="18" charset="0"/>
              <a:cs typeface="Times New Roman" pitchFamily="18" charset="0"/>
            </a:endParaRPr>
          </a:p>
          <a:p>
            <a:pPr>
              <a:tabLst>
                <a:tab pos="457200" algn="l"/>
                <a:tab pos="914400" algn="l"/>
                <a:tab pos="1371600" algn="l"/>
                <a:tab pos="1828800" algn="l"/>
                <a:tab pos="2286000" algn="l"/>
                <a:tab pos="2743200" algn="l"/>
                <a:tab pos="4467225" algn="l"/>
              </a:tabLst>
            </a:pPr>
            <a:r>
              <a:rPr lang="en-US" sz="3600" dirty="0">
                <a:latin typeface="Times New Roman" pitchFamily="18" charset="0"/>
                <a:cs typeface="Times New Roman" pitchFamily="18" charset="0"/>
              </a:rPr>
              <a:t> Add Package</a:t>
            </a:r>
          </a:p>
          <a:p>
            <a:pPr>
              <a:lnSpc>
                <a:spcPct val="150000"/>
              </a:lnSpc>
            </a:pPr>
            <a:r>
              <a:rPr lang="en-US" sz="3600" dirty="0">
                <a:latin typeface="Times New Roman" pitchFamily="18" charset="0"/>
                <a:cs typeface="Times New Roman" pitchFamily="18" charset="0"/>
              </a:rPr>
              <a:t> Update Package</a:t>
            </a:r>
            <a:endParaRPr lang="en-US" sz="3600" dirty="0">
              <a:effectLst/>
              <a:latin typeface="Times New Roman" panose="02020603050405020304" pitchFamily="18" charset="0"/>
              <a:ea typeface="Times New Roman" panose="02020603050405020304" pitchFamily="18" charset="0"/>
            </a:endParaRPr>
          </a:p>
          <a:p>
            <a:pPr>
              <a:lnSpc>
                <a:spcPct val="150000"/>
              </a:lnSpc>
            </a:pPr>
            <a:r>
              <a:rPr lang="en-US" sz="3600" dirty="0">
                <a:latin typeface="Times New Roman" panose="02020603050405020304" pitchFamily="18" charset="0"/>
                <a:cs typeface="Times New Roman" pitchFamily="18" charset="0"/>
              </a:rPr>
              <a:t>Delete Package</a:t>
            </a:r>
          </a:p>
          <a:p>
            <a:pPr>
              <a:lnSpc>
                <a:spcPct val="150000"/>
              </a:lnSpc>
            </a:pPr>
            <a:r>
              <a:rPr lang="en-US" sz="3600" dirty="0">
                <a:latin typeface="Times New Roman" pitchFamily="18" charset="0"/>
                <a:cs typeface="Times New Roman" pitchFamily="18" charset="0"/>
              </a:rPr>
              <a:t> View Customer Information</a:t>
            </a:r>
            <a:endParaRPr lang="en-US" sz="3600" dirty="0">
              <a:effectLst/>
              <a:latin typeface="Times New Roman" panose="02020603050405020304" pitchFamily="18" charset="0"/>
              <a:ea typeface="Times New Roman" panose="02020603050405020304" pitchFamily="18" charset="0"/>
            </a:endParaRPr>
          </a:p>
          <a:p>
            <a:pPr>
              <a:lnSpc>
                <a:spcPct val="150000"/>
              </a:lnSpc>
            </a:pPr>
            <a:r>
              <a:rPr lang="en-US" sz="3600" dirty="0">
                <a:latin typeface="Times New Roman" panose="02020603050405020304" pitchFamily="18" charset="0"/>
                <a:ea typeface="Times New Roman" panose="02020603050405020304" pitchFamily="18" charset="0"/>
              </a:rPr>
              <a:t>Company Registration</a:t>
            </a:r>
          </a:p>
          <a:p>
            <a:pPr>
              <a:lnSpc>
                <a:spcPct val="150000"/>
              </a:lnSpc>
            </a:pPr>
            <a:r>
              <a:rPr lang="en-US" sz="3600" dirty="0">
                <a:effectLst/>
                <a:latin typeface="Times New Roman" panose="02020603050405020304" pitchFamily="18" charset="0"/>
                <a:ea typeface="Times New Roman" panose="02020603050405020304" pitchFamily="18" charset="0"/>
              </a:rPr>
              <a:t>DSS Reporting</a:t>
            </a:r>
          </a:p>
          <a:p>
            <a:pPr marL="0" indent="0">
              <a:lnSpc>
                <a:spcPct val="150000"/>
              </a:lnSpc>
              <a:buNone/>
            </a:pPr>
            <a:endParaRPr lang="en-US" sz="3600" dirty="0">
              <a:latin typeface="Times New Roman" pitchFamily="18" charset="0"/>
              <a:cs typeface="Times New Roman" pitchFamily="18" charset="0"/>
            </a:endParaRPr>
          </a:p>
          <a:p>
            <a:pPr marL="0" lv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pPr>
            <a:endParaRPr lang="en-US" sz="3200" dirty="0">
              <a:latin typeface="Times New Roman" pitchFamily="18" charset="0"/>
              <a:cs typeface="Times New Roman" pitchFamily="18" charset="0"/>
            </a:endParaRPr>
          </a:p>
          <a:p>
            <a:pPr>
              <a:buNone/>
            </a:pPr>
            <a:endParaRPr lang="en-US" sz="42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43F4-0551-F8A5-4C52-0D6FD538CBF0}"/>
              </a:ext>
            </a:extLst>
          </p:cNvPr>
          <p:cNvSpPr>
            <a:spLocks noGrp="1"/>
          </p:cNvSpPr>
          <p:nvPr>
            <p:ph type="title"/>
          </p:nvPr>
        </p:nvSpPr>
        <p:spPr/>
        <p:txBody>
          <a:bodyPr/>
          <a:lstStyle/>
          <a:p>
            <a:pPr algn="ctr">
              <a:buNone/>
            </a:pPr>
            <a:r>
              <a:rPr lang="en-US" sz="4800" dirty="0">
                <a:solidFill>
                  <a:schemeClr val="accent2">
                    <a:lumMod val="50000"/>
                  </a:schemeClr>
                </a:solidFill>
                <a:latin typeface="Times New Roman" pitchFamily="18" charset="0"/>
                <a:cs typeface="Times New Roman" pitchFamily="18" charset="0"/>
              </a:rPr>
              <a:t>User Module</a:t>
            </a:r>
          </a:p>
        </p:txBody>
      </p:sp>
      <p:sp>
        <p:nvSpPr>
          <p:cNvPr id="3" name="Footer Placeholder 2">
            <a:extLst>
              <a:ext uri="{FF2B5EF4-FFF2-40B4-BE49-F238E27FC236}">
                <a16:creationId xmlns:a16="http://schemas.microsoft.com/office/drawing/2014/main" id="{4B2AD6A4-6ADE-5365-87A6-79510F66E7FC}"/>
              </a:ext>
            </a:extLst>
          </p:cNvPr>
          <p:cNvSpPr>
            <a:spLocks noGrp="1"/>
          </p:cNvSpPr>
          <p:nvPr>
            <p:ph type="ftr" sz="quarter" idx="11"/>
          </p:nvPr>
        </p:nvSpPr>
        <p:spPr/>
        <p:txBody>
          <a:bodyPr/>
          <a:lstStyle/>
          <a:p>
            <a:r>
              <a:rPr lang="en-US"/>
              <a:t>Smart City Traveler</a:t>
            </a:r>
          </a:p>
        </p:txBody>
      </p:sp>
      <p:sp>
        <p:nvSpPr>
          <p:cNvPr id="4" name="Content Placeholder 3">
            <a:extLst>
              <a:ext uri="{FF2B5EF4-FFF2-40B4-BE49-F238E27FC236}">
                <a16:creationId xmlns:a16="http://schemas.microsoft.com/office/drawing/2014/main" id="{9A5960B8-C389-609A-F64A-CD71A9122D21}"/>
              </a:ext>
            </a:extLst>
          </p:cNvPr>
          <p:cNvSpPr>
            <a:spLocks noGrp="1"/>
          </p:cNvSpPr>
          <p:nvPr>
            <p:ph sz="quarter" idx="1"/>
          </p:nvPr>
        </p:nvSpPr>
        <p:spPr/>
        <p:txBody>
          <a:bodyPr/>
          <a:lstStyle/>
          <a:p>
            <a:pPr>
              <a:buFont typeface="Arial" panose="020B0604020202020204" pitchFamily="34" charset="0"/>
              <a:buChar char="•"/>
            </a:pPr>
            <a:r>
              <a:rPr lang="en-US" sz="4000" dirty="0">
                <a:latin typeface="Times New Roman" pitchFamily="18" charset="0"/>
                <a:cs typeface="Times New Roman" pitchFamily="18" charset="0"/>
              </a:rPr>
              <a:t> View Package</a:t>
            </a:r>
          </a:p>
          <a:p>
            <a:pPr>
              <a:buFont typeface="Arial" panose="020B0604020202020204" pitchFamily="34" charset="0"/>
              <a:buChar char="•"/>
            </a:pPr>
            <a:r>
              <a:rPr lang="en-US" sz="4000" dirty="0">
                <a:latin typeface="Times New Roman" pitchFamily="18" charset="0"/>
                <a:cs typeface="Times New Roman" pitchFamily="18" charset="0"/>
              </a:rPr>
              <a:t>Registration For Package</a:t>
            </a:r>
          </a:p>
          <a:p>
            <a:pPr>
              <a:buFont typeface="Arial" panose="020B0604020202020204" pitchFamily="34" charset="0"/>
              <a:buChar char="•"/>
            </a:pPr>
            <a:r>
              <a:rPr lang="en-US" sz="4000" dirty="0">
                <a:latin typeface="Times New Roman" pitchFamily="18" charset="0"/>
                <a:cs typeface="Times New Roman" pitchFamily="18" charset="0"/>
              </a:rPr>
              <a:t>Login </a:t>
            </a:r>
          </a:p>
          <a:p>
            <a:pPr marL="0" indent="0">
              <a:buNone/>
            </a:pPr>
            <a:endParaRPr lang="en-IN" dirty="0"/>
          </a:p>
        </p:txBody>
      </p:sp>
    </p:spTree>
    <p:extLst>
      <p:ext uri="{BB962C8B-B14F-4D97-AF65-F5344CB8AC3E}">
        <p14:creationId xmlns:p14="http://schemas.microsoft.com/office/powerpoint/2010/main" val="41506207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1772</TotalTime>
  <Words>1457</Words>
  <Application>Microsoft Office PowerPoint</Application>
  <PresentationFormat>Custom</PresentationFormat>
  <Paragraphs>136</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Times New Roman</vt:lpstr>
      <vt:lpstr>Wingdings</vt:lpstr>
      <vt:lpstr>Wingdings 2</vt:lpstr>
      <vt:lpstr>Civic</vt:lpstr>
      <vt:lpstr>PowerPoint Presentation</vt:lpstr>
      <vt:lpstr>Contents</vt:lpstr>
      <vt:lpstr>Introduction </vt:lpstr>
      <vt:lpstr>PowerPoint Presentation</vt:lpstr>
      <vt:lpstr>PowerPoint Presentation</vt:lpstr>
      <vt:lpstr>PowerPoint Presentation</vt:lpstr>
      <vt:lpstr>PowerPoint Presentation</vt:lpstr>
      <vt:lpstr>PowerPoint Presentation</vt:lpstr>
      <vt:lpstr>User Module</vt:lpstr>
      <vt:lpstr>Proposed Algorithm Approach </vt:lpstr>
      <vt:lpstr>PowerPoint Presentation</vt:lpstr>
      <vt:lpstr>PowerPoint Presentation</vt:lpstr>
      <vt:lpstr>Disadvantages </vt:lpstr>
      <vt:lpstr>Implication</vt:lpstr>
      <vt:lpstr>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sarvadhnya</dc:creator>
  <cp:lastModifiedBy>vaishnavi Thakare</cp:lastModifiedBy>
  <cp:revision>224</cp:revision>
  <dcterms:created xsi:type="dcterms:W3CDTF">2017-09-24T07:40:36Z</dcterms:created>
  <dcterms:modified xsi:type="dcterms:W3CDTF">2023-05-05T10:01:53Z</dcterms:modified>
</cp:coreProperties>
</file>